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5"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Lst>
  <p:sldSz cy="5143500" cx="9144000"/>
  <p:notesSz cx="6858000" cy="9144000"/>
  <p:embeddedFontLst>
    <p:embeddedFont>
      <p:font typeface="Roboto"/>
      <p:regular r:id="rId27"/>
      <p:bold r:id="rId28"/>
      <p:italic r:id="rId29"/>
      <p:boldItalic r:id="rId30"/>
    </p:embeddedFont>
    <p:embeddedFont>
      <p:font typeface="PT Sans Narrow"/>
      <p:regular r:id="rId31"/>
      <p:bold r:id="rId32"/>
    </p:embeddedFont>
    <p:embeddedFont>
      <p:font typeface="Quattrocento Sans"/>
      <p:regular r:id="rId33"/>
      <p:bold r:id="rId34"/>
      <p:italic r:id="rId35"/>
      <p:boldItalic r:id="rId36"/>
    </p:embeddedFont>
    <p:embeddedFont>
      <p:font typeface="Open Sans"/>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OpenSans-boldItalic.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PTSansNarrow-regular.fntdata"/><Relationship Id="rId30" Type="http://schemas.openxmlformats.org/officeDocument/2006/relationships/font" Target="fonts/Roboto-boldItalic.fntdata"/><Relationship Id="rId11" Type="http://schemas.openxmlformats.org/officeDocument/2006/relationships/slide" Target="slides/slide7.xml"/><Relationship Id="rId33" Type="http://schemas.openxmlformats.org/officeDocument/2006/relationships/font" Target="fonts/QuattrocentoSans-regular.fntdata"/><Relationship Id="rId10" Type="http://schemas.openxmlformats.org/officeDocument/2006/relationships/slide" Target="slides/slide6.xml"/><Relationship Id="rId32" Type="http://schemas.openxmlformats.org/officeDocument/2006/relationships/font" Target="fonts/PTSansNarrow-bold.fntdata"/><Relationship Id="rId13" Type="http://schemas.openxmlformats.org/officeDocument/2006/relationships/slide" Target="slides/slide9.xml"/><Relationship Id="rId35" Type="http://schemas.openxmlformats.org/officeDocument/2006/relationships/font" Target="fonts/QuattrocentoSans-italic.fntdata"/><Relationship Id="rId12" Type="http://schemas.openxmlformats.org/officeDocument/2006/relationships/slide" Target="slides/slide8.xml"/><Relationship Id="rId34" Type="http://schemas.openxmlformats.org/officeDocument/2006/relationships/font" Target="fonts/QuattrocentoSans-bold.fntdata"/><Relationship Id="rId15" Type="http://schemas.openxmlformats.org/officeDocument/2006/relationships/slide" Target="slides/slide11.xml"/><Relationship Id="rId37" Type="http://schemas.openxmlformats.org/officeDocument/2006/relationships/font" Target="fonts/OpenSans-regular.fntdata"/><Relationship Id="rId14" Type="http://schemas.openxmlformats.org/officeDocument/2006/relationships/slide" Target="slides/slide10.xml"/><Relationship Id="rId36" Type="http://schemas.openxmlformats.org/officeDocument/2006/relationships/font" Target="fonts/QuattrocentoSans-boldItalic.fntdata"/><Relationship Id="rId17" Type="http://schemas.openxmlformats.org/officeDocument/2006/relationships/slide" Target="slides/slide13.xml"/><Relationship Id="rId39" Type="http://schemas.openxmlformats.org/officeDocument/2006/relationships/font" Target="fonts/OpenSans-italic.fntdata"/><Relationship Id="rId16" Type="http://schemas.openxmlformats.org/officeDocument/2006/relationships/slide" Target="slides/slide12.xml"/><Relationship Id="rId38" Type="http://schemas.openxmlformats.org/officeDocument/2006/relationships/font" Target="fonts/OpenSans-bold.fntdata"/><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4f871285f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4f871285f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ff072215a6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ff072215a6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31af5604dc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31af5604dc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30dcf660f72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30dcf660f72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31af5604dca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31af5604dca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31af5604dca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31af5604dca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31af5604dca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31af5604dca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31af5604dca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31af5604dca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31af5604dca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31af5604dca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30dcf660f72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30dcf660f72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31af5604dca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31af5604dca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92fc9c8c0d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92fc9c8c0d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ff072215a6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2ff072215a6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2fefa4c2cc1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2fefa4c2cc1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352714746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352714746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fefa4c2cc1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fefa4c2cc1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ff072215a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ff072215a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ff072215a6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ff072215a6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fefa4c2cc1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fefa4c2cc1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ff072215a6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ff072215a6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31af5604dc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31af5604dc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fefa4c2cc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fefa4c2cc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3EADA7"/>
        </a:solidFill>
      </p:bgPr>
    </p:bg>
    <p:spTree>
      <p:nvGrpSpPr>
        <p:cNvPr id="11" name="Shape 11"/>
        <p:cNvGrpSpPr/>
        <p:nvPr/>
      </p:nvGrpSpPr>
      <p:grpSpPr>
        <a:xfrm>
          <a:off x="0" y="0"/>
          <a:ext cx="0" cy="0"/>
          <a:chOff x="0" y="0"/>
          <a:chExt cx="0" cy="0"/>
        </a:xfrm>
      </p:grpSpPr>
      <p:pic>
        <p:nvPicPr>
          <p:cNvPr descr="IIITD_pptslide_jpeg-03.jpg" id="12" name="Google Shape;12;p2"/>
          <p:cNvPicPr preferRelativeResize="0"/>
          <p:nvPr/>
        </p:nvPicPr>
        <p:blipFill rotWithShape="1">
          <a:blip r:embed="rId2">
            <a:alphaModFix/>
          </a:blip>
          <a:srcRect b="0" l="72917" r="0" t="69259"/>
          <a:stretch/>
        </p:blipFill>
        <p:spPr>
          <a:xfrm>
            <a:off x="7286625" y="3562350"/>
            <a:ext cx="1857374" cy="1581152"/>
          </a:xfrm>
          <a:prstGeom prst="rect">
            <a:avLst/>
          </a:prstGeom>
          <a:noFill/>
          <a:ln>
            <a:noFill/>
          </a:ln>
        </p:spPr>
      </p:pic>
      <p:sp>
        <p:nvSpPr>
          <p:cNvPr id="13" name="Google Shape;13;p2"/>
          <p:cNvSpPr txBox="1"/>
          <p:nvPr>
            <p:ph type="ctrTitle"/>
          </p:nvPr>
        </p:nvSpPr>
        <p:spPr>
          <a:xfrm>
            <a:off x="1143000" y="797753"/>
            <a:ext cx="7315200" cy="1406400"/>
          </a:xfrm>
          <a:prstGeom prst="rect">
            <a:avLst/>
          </a:prstGeom>
          <a:noFill/>
          <a:ln>
            <a:noFill/>
          </a:ln>
        </p:spPr>
        <p:txBody>
          <a:bodyPr anchorCtr="0" anchor="b" bIns="34275" lIns="68575" spcFirstLastPara="1" rIns="68575" wrap="square" tIns="34275">
            <a:noAutofit/>
          </a:bodyPr>
          <a:lstStyle>
            <a:lvl1pPr lvl="0" rtl="0" algn="r">
              <a:lnSpc>
                <a:spcPct val="90000"/>
              </a:lnSpc>
              <a:spcBef>
                <a:spcPts val="0"/>
              </a:spcBef>
              <a:spcAft>
                <a:spcPts val="0"/>
              </a:spcAft>
              <a:buClr>
                <a:schemeClr val="lt1"/>
              </a:buClr>
              <a:buSzPts val="4100"/>
              <a:buFont typeface="Quattrocento Sans"/>
              <a:buNone/>
              <a:defRPr sz="4100">
                <a:solidFill>
                  <a:schemeClr val="lt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4" name="Google Shape;14;p2"/>
          <p:cNvSpPr txBox="1"/>
          <p:nvPr>
            <p:ph idx="1" type="subTitle"/>
          </p:nvPr>
        </p:nvSpPr>
        <p:spPr>
          <a:xfrm>
            <a:off x="4114800" y="2430433"/>
            <a:ext cx="4343400" cy="1532100"/>
          </a:xfrm>
          <a:prstGeom prst="rect">
            <a:avLst/>
          </a:prstGeom>
          <a:noFill/>
          <a:ln>
            <a:noFill/>
          </a:ln>
        </p:spPr>
        <p:txBody>
          <a:bodyPr anchorCtr="0" anchor="t" bIns="34275" lIns="68575" spcFirstLastPara="1" rIns="68575" wrap="square" tIns="34275">
            <a:noAutofit/>
          </a:bodyPr>
          <a:lstStyle>
            <a:lvl1pPr lvl="0" rtl="0" algn="r">
              <a:lnSpc>
                <a:spcPct val="90000"/>
              </a:lnSpc>
              <a:spcBef>
                <a:spcPts val="800"/>
              </a:spcBef>
              <a:spcAft>
                <a:spcPts val="0"/>
              </a:spcAft>
              <a:buClr>
                <a:srgbClr val="E9F7F6"/>
              </a:buClr>
              <a:buSzPts val="1800"/>
              <a:buNone/>
              <a:defRPr sz="1800">
                <a:solidFill>
                  <a:srgbClr val="E9F7F6"/>
                </a:solidFill>
              </a:defRPr>
            </a:lvl1pPr>
            <a:lvl2pPr lvl="1" rtl="0" algn="ctr">
              <a:lnSpc>
                <a:spcPct val="90000"/>
              </a:lnSpc>
              <a:spcBef>
                <a:spcPts val="400"/>
              </a:spcBef>
              <a:spcAft>
                <a:spcPts val="0"/>
              </a:spcAft>
              <a:buClr>
                <a:schemeClr val="dk1"/>
              </a:buClr>
              <a:buSzPts val="2100"/>
              <a:buNone/>
              <a:defRPr sz="2100"/>
            </a:lvl2pPr>
            <a:lvl3pPr lvl="2" rtl="0" algn="ctr">
              <a:lnSpc>
                <a:spcPct val="90000"/>
              </a:lnSpc>
              <a:spcBef>
                <a:spcPts val="400"/>
              </a:spcBef>
              <a:spcAft>
                <a:spcPts val="0"/>
              </a:spcAft>
              <a:buClr>
                <a:schemeClr val="dk1"/>
              </a:buClr>
              <a:buSzPts val="1800"/>
              <a:buNone/>
              <a:defRPr sz="1800"/>
            </a:lvl3pPr>
            <a:lvl4pPr lvl="3" rtl="0" algn="ctr">
              <a:lnSpc>
                <a:spcPct val="90000"/>
              </a:lnSpc>
              <a:spcBef>
                <a:spcPts val="400"/>
              </a:spcBef>
              <a:spcAft>
                <a:spcPts val="0"/>
              </a:spcAft>
              <a:buClr>
                <a:schemeClr val="dk1"/>
              </a:buClr>
              <a:buSzPts val="1500"/>
              <a:buNone/>
              <a:defRPr sz="1500"/>
            </a:lvl4pPr>
            <a:lvl5pPr lvl="4" rtl="0" algn="ctr">
              <a:lnSpc>
                <a:spcPct val="90000"/>
              </a:lnSpc>
              <a:spcBef>
                <a:spcPts val="400"/>
              </a:spcBef>
              <a:spcAft>
                <a:spcPts val="0"/>
              </a:spcAft>
              <a:buClr>
                <a:schemeClr val="dk1"/>
              </a:buClr>
              <a:buSzPts val="1500"/>
              <a:buNone/>
              <a:defRPr sz="1500"/>
            </a:lvl5pPr>
            <a:lvl6pPr lvl="5" rtl="0" algn="ctr">
              <a:spcBef>
                <a:spcPts val="300"/>
              </a:spcBef>
              <a:spcAft>
                <a:spcPts val="0"/>
              </a:spcAft>
              <a:buClr>
                <a:schemeClr val="dk1"/>
              </a:buClr>
              <a:buSzPts val="1500"/>
              <a:buNone/>
              <a:defRPr sz="1500"/>
            </a:lvl6pPr>
            <a:lvl7pPr lvl="6" rtl="0" algn="ctr">
              <a:spcBef>
                <a:spcPts val="300"/>
              </a:spcBef>
              <a:spcAft>
                <a:spcPts val="0"/>
              </a:spcAft>
              <a:buClr>
                <a:schemeClr val="dk1"/>
              </a:buClr>
              <a:buSzPts val="1500"/>
              <a:buNone/>
              <a:defRPr sz="1500"/>
            </a:lvl7pPr>
            <a:lvl8pPr lvl="7" rtl="0" algn="ctr">
              <a:spcBef>
                <a:spcPts val="300"/>
              </a:spcBef>
              <a:spcAft>
                <a:spcPts val="0"/>
              </a:spcAft>
              <a:buClr>
                <a:schemeClr val="dk1"/>
              </a:buClr>
              <a:buSzPts val="1500"/>
              <a:buNone/>
              <a:defRPr sz="1500"/>
            </a:lvl8pPr>
            <a:lvl9pPr lvl="8" rtl="0" algn="ctr">
              <a:spcBef>
                <a:spcPts val="300"/>
              </a:spcBef>
              <a:spcAft>
                <a:spcPts val="0"/>
              </a:spcAft>
              <a:buClr>
                <a:schemeClr val="dk1"/>
              </a:buClr>
              <a:buSzPts val="1500"/>
              <a:buNone/>
              <a:defRPr sz="1500"/>
            </a:lvl9pPr>
          </a:lstStyle>
          <a:p/>
        </p:txBody>
      </p:sp>
      <p:sp>
        <p:nvSpPr>
          <p:cNvPr id="15" name="Google Shape;15;p2"/>
          <p:cNvSpPr txBox="1"/>
          <p:nvPr>
            <p:ph idx="10" type="dt"/>
          </p:nvPr>
        </p:nvSpPr>
        <p:spPr>
          <a:xfrm>
            <a:off x="411480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6" name="Google Shape;16;p2"/>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cxnSp>
        <p:nvCxnSpPr>
          <p:cNvPr id="17" name="Google Shape;17;p2"/>
          <p:cNvCxnSpPr/>
          <p:nvPr/>
        </p:nvCxnSpPr>
        <p:spPr>
          <a:xfrm>
            <a:off x="685800" y="2317221"/>
            <a:ext cx="7772400" cy="0"/>
          </a:xfrm>
          <a:prstGeom prst="straightConnector1">
            <a:avLst/>
          </a:prstGeom>
          <a:noFill/>
          <a:ln cap="flat" cmpd="sng" w="9525">
            <a:solidFill>
              <a:schemeClr val="lt1"/>
            </a:solidFill>
            <a:prstDash val="solid"/>
            <a:round/>
            <a:headEnd len="sm" w="sm" type="none"/>
            <a:tailEnd len="sm" w="sm" type="none"/>
          </a:ln>
        </p:spPr>
      </p:cxnSp>
      <p:pic>
        <p:nvPicPr>
          <p:cNvPr id="18" name="Google Shape;18;p2"/>
          <p:cNvPicPr preferRelativeResize="0"/>
          <p:nvPr/>
        </p:nvPicPr>
        <p:blipFill rotWithShape="1">
          <a:blip r:embed="rId3">
            <a:alphaModFix/>
          </a:blip>
          <a:srcRect b="0" l="0" r="0" t="0"/>
          <a:stretch/>
        </p:blipFill>
        <p:spPr>
          <a:xfrm>
            <a:off x="685800" y="3401088"/>
            <a:ext cx="2260623" cy="1244144"/>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p:cSld name="Title and Vertical Text">
    <p:spTree>
      <p:nvGrpSpPr>
        <p:cNvPr id="89" name="Shape 89"/>
        <p:cNvGrpSpPr/>
        <p:nvPr/>
      </p:nvGrpSpPr>
      <p:grpSpPr>
        <a:xfrm>
          <a:off x="0" y="0"/>
          <a:ext cx="0" cy="0"/>
          <a:chOff x="0" y="0"/>
          <a:chExt cx="0" cy="0"/>
        </a:xfrm>
      </p:grpSpPr>
      <p:pic>
        <p:nvPicPr>
          <p:cNvPr id="90" name="Google Shape;90;p11"/>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91" name="Google Shape;91;p11"/>
          <p:cNvSpPr txBox="1"/>
          <p:nvPr>
            <p:ph idx="1" type="body"/>
          </p:nvPr>
        </p:nvSpPr>
        <p:spPr>
          <a:xfrm rot="5400000">
            <a:off x="2777496" y="-1107763"/>
            <a:ext cx="3599400" cy="7886700"/>
          </a:xfrm>
          <a:prstGeom prst="rect">
            <a:avLst/>
          </a:prstGeom>
          <a:noFill/>
          <a:ln>
            <a:noFill/>
          </a:ln>
        </p:spPr>
        <p:txBody>
          <a:bodyPr anchorCtr="0" anchor="t" bIns="34275" lIns="68575" spcFirstLastPara="1" rIns="68575" wrap="square" tIns="34275">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spcBef>
                <a:spcPts val="300"/>
              </a:spcBef>
              <a:spcAft>
                <a:spcPts val="0"/>
              </a:spcAft>
              <a:buClr>
                <a:schemeClr val="dk1"/>
              </a:buClr>
              <a:buSzPts val="1400"/>
              <a:buChar char="⚫"/>
              <a:defRPr/>
            </a:lvl6pPr>
            <a:lvl7pPr indent="-317500" lvl="6" marL="3200400" rtl="0" algn="l">
              <a:spcBef>
                <a:spcPts val="300"/>
              </a:spcBef>
              <a:spcAft>
                <a:spcPts val="0"/>
              </a:spcAft>
              <a:buClr>
                <a:schemeClr val="dk1"/>
              </a:buClr>
              <a:buSzPts val="1400"/>
              <a:buChar char="⚫"/>
              <a:defRPr/>
            </a:lvl7pPr>
            <a:lvl8pPr indent="-317500" lvl="7" marL="3657600" rtl="0" algn="l">
              <a:spcBef>
                <a:spcPts val="300"/>
              </a:spcBef>
              <a:spcAft>
                <a:spcPts val="0"/>
              </a:spcAft>
              <a:buClr>
                <a:schemeClr val="dk1"/>
              </a:buClr>
              <a:buSzPts val="1400"/>
              <a:buChar char="⚫"/>
              <a:defRPr/>
            </a:lvl8pPr>
            <a:lvl9pPr indent="-317500" lvl="8" marL="4114800" rtl="0" algn="l">
              <a:spcBef>
                <a:spcPts val="300"/>
              </a:spcBef>
              <a:spcAft>
                <a:spcPts val="0"/>
              </a:spcAft>
              <a:buClr>
                <a:schemeClr val="dk1"/>
              </a:buClr>
              <a:buSzPts val="1400"/>
              <a:buChar char="⚫"/>
              <a:defRPr/>
            </a:lvl9pPr>
          </a:lstStyle>
          <a:p/>
        </p:txBody>
      </p:sp>
      <p:sp>
        <p:nvSpPr>
          <p:cNvPr id="92" name="Google Shape;92;p11"/>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93" name="Google Shape;93;p11"/>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94" name="Google Shape;94;p11"/>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95" name="Google Shape;95;p11"/>
          <p:cNvSpPr txBox="1"/>
          <p:nvPr>
            <p:ph type="title"/>
          </p:nvPr>
        </p:nvSpPr>
        <p:spPr>
          <a:xfrm>
            <a:off x="633845" y="274320"/>
            <a:ext cx="7084200" cy="6195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3EADA7"/>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96" name="Google Shape;96;p11"/>
          <p:cNvCxnSpPr/>
          <p:nvPr/>
        </p:nvCxnSpPr>
        <p:spPr>
          <a:xfrm>
            <a:off x="633845" y="893949"/>
            <a:ext cx="7886700" cy="0"/>
          </a:xfrm>
          <a:prstGeom prst="straightConnector1">
            <a:avLst/>
          </a:prstGeom>
          <a:noFill/>
          <a:ln cap="flat" cmpd="sng" w="9525">
            <a:solidFill>
              <a:srgbClr val="3DACA7"/>
            </a:solidFill>
            <a:prstDash val="solid"/>
            <a:round/>
            <a:headEnd len="sm" w="sm" type="none"/>
            <a:tailEnd len="sm" w="sm" type="none"/>
          </a:ln>
        </p:spPr>
      </p:cxnSp>
      <p:pic>
        <p:nvPicPr>
          <p:cNvPr id="97" name="Google Shape;97;p11"/>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98" name="Shape 98"/>
        <p:cNvGrpSpPr/>
        <p:nvPr/>
      </p:nvGrpSpPr>
      <p:grpSpPr>
        <a:xfrm>
          <a:off x="0" y="0"/>
          <a:ext cx="0" cy="0"/>
          <a:chOff x="0" y="0"/>
          <a:chExt cx="0" cy="0"/>
        </a:xfrm>
      </p:grpSpPr>
      <p:sp>
        <p:nvSpPr>
          <p:cNvPr id="99" name="Google Shape;99;p12"/>
          <p:cNvSpPr txBox="1"/>
          <p:nvPr>
            <p:ph type="title"/>
          </p:nvPr>
        </p:nvSpPr>
        <p:spPr>
          <a:xfrm rot="5400000">
            <a:off x="5350050" y="1463972"/>
            <a:ext cx="4359000" cy="19716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3EADA7"/>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00" name="Google Shape;100;p12"/>
          <p:cNvSpPr txBox="1"/>
          <p:nvPr>
            <p:ph idx="1" type="body"/>
          </p:nvPr>
        </p:nvSpPr>
        <p:spPr>
          <a:xfrm rot="5400000">
            <a:off x="1349475" y="-450628"/>
            <a:ext cx="4359000" cy="5800800"/>
          </a:xfrm>
          <a:prstGeom prst="rect">
            <a:avLst/>
          </a:prstGeom>
          <a:noFill/>
          <a:ln>
            <a:noFill/>
          </a:ln>
        </p:spPr>
        <p:txBody>
          <a:bodyPr anchorCtr="0" anchor="t" bIns="34275" lIns="68575" spcFirstLastPara="1" rIns="68575" wrap="square" tIns="34275">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spcBef>
                <a:spcPts val="300"/>
              </a:spcBef>
              <a:spcAft>
                <a:spcPts val="0"/>
              </a:spcAft>
              <a:buClr>
                <a:schemeClr val="dk1"/>
              </a:buClr>
              <a:buSzPts val="1400"/>
              <a:buChar char="⚫"/>
              <a:defRPr/>
            </a:lvl6pPr>
            <a:lvl7pPr indent="-317500" lvl="6" marL="3200400" rtl="0" algn="l">
              <a:spcBef>
                <a:spcPts val="300"/>
              </a:spcBef>
              <a:spcAft>
                <a:spcPts val="0"/>
              </a:spcAft>
              <a:buClr>
                <a:schemeClr val="dk1"/>
              </a:buClr>
              <a:buSzPts val="1400"/>
              <a:buChar char="⚫"/>
              <a:defRPr/>
            </a:lvl7pPr>
            <a:lvl8pPr indent="-317500" lvl="7" marL="3657600" rtl="0" algn="l">
              <a:spcBef>
                <a:spcPts val="300"/>
              </a:spcBef>
              <a:spcAft>
                <a:spcPts val="0"/>
              </a:spcAft>
              <a:buClr>
                <a:schemeClr val="dk1"/>
              </a:buClr>
              <a:buSzPts val="1400"/>
              <a:buChar char="⚫"/>
              <a:defRPr/>
            </a:lvl8pPr>
            <a:lvl9pPr indent="-317500" lvl="8" marL="4114800" rtl="0" algn="l">
              <a:spcBef>
                <a:spcPts val="300"/>
              </a:spcBef>
              <a:spcAft>
                <a:spcPts val="0"/>
              </a:spcAft>
              <a:buClr>
                <a:schemeClr val="dk1"/>
              </a:buClr>
              <a:buSzPts val="1400"/>
              <a:buChar char="⚫"/>
              <a:defRPr/>
            </a:lvl9pPr>
          </a:lstStyle>
          <a:p/>
        </p:txBody>
      </p:sp>
      <p:sp>
        <p:nvSpPr>
          <p:cNvPr id="101" name="Google Shape;101;p12"/>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02" name="Google Shape;102;p12"/>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03" name="Google Shape;103;p12"/>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cxnSp>
        <p:nvCxnSpPr>
          <p:cNvPr id="104" name="Google Shape;104;p12"/>
          <p:cNvCxnSpPr/>
          <p:nvPr/>
        </p:nvCxnSpPr>
        <p:spPr>
          <a:xfrm>
            <a:off x="6543675" y="277589"/>
            <a:ext cx="0" cy="4354800"/>
          </a:xfrm>
          <a:prstGeom prst="straightConnector1">
            <a:avLst/>
          </a:prstGeom>
          <a:noFill/>
          <a:ln cap="flat" cmpd="sng" w="9525">
            <a:solidFill>
              <a:srgbClr val="3DACA7"/>
            </a:solidFill>
            <a:prstDash val="solid"/>
            <a:round/>
            <a:headEnd len="sm" w="sm" type="none"/>
            <a:tailEnd len="sm" w="sm"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wo Content">
  <p:cSld name="1_Two Content">
    <p:spTree>
      <p:nvGrpSpPr>
        <p:cNvPr id="105" name="Shape 105"/>
        <p:cNvGrpSpPr/>
        <p:nvPr/>
      </p:nvGrpSpPr>
      <p:grpSpPr>
        <a:xfrm>
          <a:off x="0" y="0"/>
          <a:ext cx="0" cy="0"/>
          <a:chOff x="0" y="0"/>
          <a:chExt cx="0" cy="0"/>
        </a:xfrm>
      </p:grpSpPr>
      <p:pic>
        <p:nvPicPr>
          <p:cNvPr id="106" name="Google Shape;106;p13"/>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107" name="Google Shape;107;p13"/>
          <p:cNvSpPr txBox="1"/>
          <p:nvPr>
            <p:ph idx="1" type="body"/>
          </p:nvPr>
        </p:nvSpPr>
        <p:spPr>
          <a:xfrm>
            <a:off x="685799" y="1035886"/>
            <a:ext cx="3834300" cy="3599400"/>
          </a:xfrm>
          <a:prstGeom prst="rect">
            <a:avLst/>
          </a:prstGeom>
          <a:noFill/>
          <a:ln>
            <a:noFill/>
          </a:ln>
        </p:spPr>
        <p:txBody>
          <a:bodyPr anchorCtr="0" anchor="t" bIns="34275" lIns="68575" spcFirstLastPara="1" rIns="68575" wrap="square" tIns="34275">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spcBef>
                <a:spcPts val="300"/>
              </a:spcBef>
              <a:spcAft>
                <a:spcPts val="0"/>
              </a:spcAft>
              <a:buClr>
                <a:schemeClr val="dk1"/>
              </a:buClr>
              <a:buSzPts val="1400"/>
              <a:buChar char="⚫"/>
              <a:defRPr/>
            </a:lvl6pPr>
            <a:lvl7pPr indent="-317500" lvl="6" marL="3200400" rtl="0" algn="l">
              <a:spcBef>
                <a:spcPts val="300"/>
              </a:spcBef>
              <a:spcAft>
                <a:spcPts val="0"/>
              </a:spcAft>
              <a:buClr>
                <a:schemeClr val="dk1"/>
              </a:buClr>
              <a:buSzPts val="1400"/>
              <a:buChar char="⚫"/>
              <a:defRPr/>
            </a:lvl7pPr>
            <a:lvl8pPr indent="-317500" lvl="7" marL="3657600" rtl="0" algn="l">
              <a:spcBef>
                <a:spcPts val="300"/>
              </a:spcBef>
              <a:spcAft>
                <a:spcPts val="0"/>
              </a:spcAft>
              <a:buClr>
                <a:schemeClr val="dk1"/>
              </a:buClr>
              <a:buSzPts val="1400"/>
              <a:buChar char="⚫"/>
              <a:defRPr/>
            </a:lvl8pPr>
            <a:lvl9pPr indent="-317500" lvl="8" marL="4114800" rtl="0" algn="l">
              <a:spcBef>
                <a:spcPts val="300"/>
              </a:spcBef>
              <a:spcAft>
                <a:spcPts val="0"/>
              </a:spcAft>
              <a:buClr>
                <a:schemeClr val="dk1"/>
              </a:buClr>
              <a:buSzPts val="1400"/>
              <a:buChar char="⚫"/>
              <a:defRPr/>
            </a:lvl9pPr>
          </a:lstStyle>
          <a:p/>
        </p:txBody>
      </p:sp>
      <p:sp>
        <p:nvSpPr>
          <p:cNvPr id="108" name="Google Shape;108;p13"/>
          <p:cNvSpPr txBox="1"/>
          <p:nvPr>
            <p:ph idx="2" type="body"/>
          </p:nvPr>
        </p:nvSpPr>
        <p:spPr>
          <a:xfrm>
            <a:off x="4683577" y="1035886"/>
            <a:ext cx="3828900" cy="3599400"/>
          </a:xfrm>
          <a:prstGeom prst="rect">
            <a:avLst/>
          </a:prstGeom>
          <a:noFill/>
          <a:ln>
            <a:noFill/>
          </a:ln>
        </p:spPr>
        <p:txBody>
          <a:bodyPr anchorCtr="0" anchor="t" bIns="34275" lIns="68575" spcFirstLastPara="1" rIns="68575" wrap="square" tIns="34275">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spcBef>
                <a:spcPts val="300"/>
              </a:spcBef>
              <a:spcAft>
                <a:spcPts val="0"/>
              </a:spcAft>
              <a:buClr>
                <a:schemeClr val="dk1"/>
              </a:buClr>
              <a:buSzPts val="1400"/>
              <a:buChar char="⚫"/>
              <a:defRPr/>
            </a:lvl6pPr>
            <a:lvl7pPr indent="-317500" lvl="6" marL="3200400" rtl="0" algn="l">
              <a:spcBef>
                <a:spcPts val="300"/>
              </a:spcBef>
              <a:spcAft>
                <a:spcPts val="0"/>
              </a:spcAft>
              <a:buClr>
                <a:schemeClr val="dk1"/>
              </a:buClr>
              <a:buSzPts val="1400"/>
              <a:buChar char="⚫"/>
              <a:defRPr/>
            </a:lvl7pPr>
            <a:lvl8pPr indent="-317500" lvl="7" marL="3657600" rtl="0" algn="l">
              <a:spcBef>
                <a:spcPts val="300"/>
              </a:spcBef>
              <a:spcAft>
                <a:spcPts val="0"/>
              </a:spcAft>
              <a:buClr>
                <a:schemeClr val="dk1"/>
              </a:buClr>
              <a:buSzPts val="1400"/>
              <a:buChar char="⚫"/>
              <a:defRPr/>
            </a:lvl8pPr>
            <a:lvl9pPr indent="-317500" lvl="8" marL="4114800" rtl="0" algn="l">
              <a:spcBef>
                <a:spcPts val="300"/>
              </a:spcBef>
              <a:spcAft>
                <a:spcPts val="0"/>
              </a:spcAft>
              <a:buClr>
                <a:schemeClr val="dk1"/>
              </a:buClr>
              <a:buSzPts val="1400"/>
              <a:buChar char="⚫"/>
              <a:defRPr/>
            </a:lvl9pPr>
          </a:lstStyle>
          <a:p/>
        </p:txBody>
      </p:sp>
      <p:sp>
        <p:nvSpPr>
          <p:cNvPr id="109" name="Google Shape;109;p13"/>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10" name="Google Shape;110;p13"/>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11" name="Google Shape;111;p13"/>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112" name="Google Shape;112;p13"/>
          <p:cNvSpPr txBox="1"/>
          <p:nvPr>
            <p:ph type="title"/>
          </p:nvPr>
        </p:nvSpPr>
        <p:spPr>
          <a:xfrm>
            <a:off x="633845" y="274320"/>
            <a:ext cx="7084200" cy="6195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3EADA7"/>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113" name="Google Shape;113;p13"/>
          <p:cNvCxnSpPr/>
          <p:nvPr/>
        </p:nvCxnSpPr>
        <p:spPr>
          <a:xfrm>
            <a:off x="633845" y="893949"/>
            <a:ext cx="7886700" cy="0"/>
          </a:xfrm>
          <a:prstGeom prst="straightConnector1">
            <a:avLst/>
          </a:prstGeom>
          <a:noFill/>
          <a:ln cap="flat" cmpd="sng" w="9525">
            <a:solidFill>
              <a:srgbClr val="3DACA7"/>
            </a:solidFill>
            <a:prstDash val="solid"/>
            <a:round/>
            <a:headEnd len="sm" w="sm" type="none"/>
            <a:tailEnd len="sm" w="sm" type="none"/>
          </a:ln>
        </p:spPr>
      </p:cxnSp>
      <p:pic>
        <p:nvPicPr>
          <p:cNvPr id="114" name="Google Shape;114;p13"/>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mparison">
  <p:cSld name="1_Comparison">
    <p:spTree>
      <p:nvGrpSpPr>
        <p:cNvPr id="115" name="Shape 115"/>
        <p:cNvGrpSpPr/>
        <p:nvPr/>
      </p:nvGrpSpPr>
      <p:grpSpPr>
        <a:xfrm>
          <a:off x="0" y="0"/>
          <a:ext cx="0" cy="0"/>
          <a:chOff x="0" y="0"/>
          <a:chExt cx="0" cy="0"/>
        </a:xfrm>
      </p:grpSpPr>
      <p:pic>
        <p:nvPicPr>
          <p:cNvPr id="116" name="Google Shape;116;p14"/>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117" name="Google Shape;117;p14"/>
          <p:cNvSpPr txBox="1"/>
          <p:nvPr>
            <p:ph idx="1" type="body"/>
          </p:nvPr>
        </p:nvSpPr>
        <p:spPr>
          <a:xfrm>
            <a:off x="685799" y="946718"/>
            <a:ext cx="3815100" cy="619200"/>
          </a:xfrm>
          <a:prstGeom prst="rect">
            <a:avLst/>
          </a:prstGeom>
          <a:noFill/>
          <a:ln>
            <a:noFill/>
          </a:ln>
        </p:spPr>
        <p:txBody>
          <a:bodyPr anchorCtr="0" anchor="b" bIns="34275" lIns="68575" spcFirstLastPara="1" rIns="68575" wrap="square" tIns="34275">
            <a:noAutofit/>
          </a:bodyPr>
          <a:lstStyle>
            <a:lvl1pPr indent="-228600" lvl="0" marL="457200" rtl="0" algn="l">
              <a:lnSpc>
                <a:spcPct val="90000"/>
              </a:lnSpc>
              <a:spcBef>
                <a:spcPts val="0"/>
              </a:spcBef>
              <a:spcAft>
                <a:spcPts val="0"/>
              </a:spcAft>
              <a:buClr>
                <a:schemeClr val="dk1"/>
              </a:buClr>
              <a:buSzPts val="1800"/>
              <a:buNone/>
              <a:defRPr b="1" sz="1800"/>
            </a:lvl1pPr>
            <a:lvl2pPr indent="-228600" lvl="1" marL="914400" rtl="0" algn="l">
              <a:lnSpc>
                <a:spcPct val="90000"/>
              </a:lnSpc>
              <a:spcBef>
                <a:spcPts val="400"/>
              </a:spcBef>
              <a:spcAft>
                <a:spcPts val="0"/>
              </a:spcAft>
              <a:buClr>
                <a:schemeClr val="dk1"/>
              </a:buClr>
              <a:buSzPts val="1500"/>
              <a:buNone/>
              <a:defRPr b="1" sz="1500"/>
            </a:lvl2pPr>
            <a:lvl3pPr indent="-228600" lvl="2" marL="1371600" rtl="0" algn="l">
              <a:lnSpc>
                <a:spcPct val="90000"/>
              </a:lnSpc>
              <a:spcBef>
                <a:spcPts val="400"/>
              </a:spcBef>
              <a:spcAft>
                <a:spcPts val="0"/>
              </a:spcAft>
              <a:buClr>
                <a:schemeClr val="dk1"/>
              </a:buClr>
              <a:buSzPts val="1400"/>
              <a:buNone/>
              <a:defRPr b="1" sz="1400"/>
            </a:lvl3pPr>
            <a:lvl4pPr indent="-228600" lvl="3" marL="1828800" rtl="0" algn="l">
              <a:lnSpc>
                <a:spcPct val="90000"/>
              </a:lnSpc>
              <a:spcBef>
                <a:spcPts val="400"/>
              </a:spcBef>
              <a:spcAft>
                <a:spcPts val="0"/>
              </a:spcAft>
              <a:buClr>
                <a:schemeClr val="dk1"/>
              </a:buClr>
              <a:buSzPts val="1200"/>
              <a:buNone/>
              <a:defRPr b="1" sz="1200"/>
            </a:lvl4pPr>
            <a:lvl5pPr indent="-228600" lvl="4" marL="2286000" rtl="0" algn="l">
              <a:lnSpc>
                <a:spcPct val="90000"/>
              </a:lnSpc>
              <a:spcBef>
                <a:spcPts val="400"/>
              </a:spcBef>
              <a:spcAft>
                <a:spcPts val="0"/>
              </a:spcAft>
              <a:buClr>
                <a:schemeClr val="dk1"/>
              </a:buClr>
              <a:buSzPts val="1200"/>
              <a:buNone/>
              <a:defRPr b="1" sz="1200"/>
            </a:lvl5pPr>
            <a:lvl6pPr indent="-228600" lvl="5" marL="2743200" rtl="0" algn="l">
              <a:spcBef>
                <a:spcPts val="200"/>
              </a:spcBef>
              <a:spcAft>
                <a:spcPts val="0"/>
              </a:spcAft>
              <a:buClr>
                <a:schemeClr val="dk1"/>
              </a:buClr>
              <a:buSzPts val="1200"/>
              <a:buNone/>
              <a:defRPr b="1" sz="1200"/>
            </a:lvl6pPr>
            <a:lvl7pPr indent="-228600" lvl="6" marL="3200400" rtl="0" algn="l">
              <a:spcBef>
                <a:spcPts val="200"/>
              </a:spcBef>
              <a:spcAft>
                <a:spcPts val="0"/>
              </a:spcAft>
              <a:buClr>
                <a:schemeClr val="dk1"/>
              </a:buClr>
              <a:buSzPts val="1200"/>
              <a:buNone/>
              <a:defRPr b="1" sz="1200"/>
            </a:lvl7pPr>
            <a:lvl8pPr indent="-228600" lvl="7" marL="3657600" rtl="0" algn="l">
              <a:spcBef>
                <a:spcPts val="200"/>
              </a:spcBef>
              <a:spcAft>
                <a:spcPts val="0"/>
              </a:spcAft>
              <a:buClr>
                <a:schemeClr val="dk1"/>
              </a:buClr>
              <a:buSzPts val="1200"/>
              <a:buNone/>
              <a:defRPr b="1" sz="1200"/>
            </a:lvl8pPr>
            <a:lvl9pPr indent="-228600" lvl="8" marL="4114800" rtl="0" algn="l">
              <a:spcBef>
                <a:spcPts val="200"/>
              </a:spcBef>
              <a:spcAft>
                <a:spcPts val="0"/>
              </a:spcAft>
              <a:buClr>
                <a:schemeClr val="dk1"/>
              </a:buClr>
              <a:buSzPts val="1200"/>
              <a:buNone/>
              <a:defRPr b="1" sz="1200"/>
            </a:lvl9pPr>
          </a:lstStyle>
          <a:p/>
        </p:txBody>
      </p:sp>
      <p:sp>
        <p:nvSpPr>
          <p:cNvPr id="118" name="Google Shape;118;p14"/>
          <p:cNvSpPr txBox="1"/>
          <p:nvPr>
            <p:ph idx="2" type="body"/>
          </p:nvPr>
        </p:nvSpPr>
        <p:spPr>
          <a:xfrm>
            <a:off x="685799" y="1616168"/>
            <a:ext cx="3815100" cy="3024900"/>
          </a:xfrm>
          <a:prstGeom prst="rect">
            <a:avLst/>
          </a:prstGeom>
          <a:noFill/>
          <a:ln>
            <a:noFill/>
          </a:ln>
        </p:spPr>
        <p:txBody>
          <a:bodyPr anchorCtr="0" anchor="t" bIns="34275" lIns="68575" spcFirstLastPara="1" rIns="68575" wrap="square" tIns="34275">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spcBef>
                <a:spcPts val="300"/>
              </a:spcBef>
              <a:spcAft>
                <a:spcPts val="0"/>
              </a:spcAft>
              <a:buClr>
                <a:schemeClr val="dk1"/>
              </a:buClr>
              <a:buSzPts val="1400"/>
              <a:buChar char="⚫"/>
              <a:defRPr/>
            </a:lvl6pPr>
            <a:lvl7pPr indent="-317500" lvl="6" marL="3200400" rtl="0" algn="l">
              <a:spcBef>
                <a:spcPts val="300"/>
              </a:spcBef>
              <a:spcAft>
                <a:spcPts val="0"/>
              </a:spcAft>
              <a:buClr>
                <a:schemeClr val="dk1"/>
              </a:buClr>
              <a:buSzPts val="1400"/>
              <a:buChar char="⚫"/>
              <a:defRPr/>
            </a:lvl7pPr>
            <a:lvl8pPr indent="-317500" lvl="7" marL="3657600" rtl="0" algn="l">
              <a:spcBef>
                <a:spcPts val="300"/>
              </a:spcBef>
              <a:spcAft>
                <a:spcPts val="0"/>
              </a:spcAft>
              <a:buClr>
                <a:schemeClr val="dk1"/>
              </a:buClr>
              <a:buSzPts val="1400"/>
              <a:buChar char="⚫"/>
              <a:defRPr/>
            </a:lvl8pPr>
            <a:lvl9pPr indent="-317500" lvl="8" marL="4114800" rtl="0" algn="l">
              <a:spcBef>
                <a:spcPts val="300"/>
              </a:spcBef>
              <a:spcAft>
                <a:spcPts val="0"/>
              </a:spcAft>
              <a:buClr>
                <a:schemeClr val="dk1"/>
              </a:buClr>
              <a:buSzPts val="1400"/>
              <a:buChar char="⚫"/>
              <a:defRPr/>
            </a:lvl9pPr>
          </a:lstStyle>
          <a:p/>
        </p:txBody>
      </p:sp>
      <p:sp>
        <p:nvSpPr>
          <p:cNvPr id="119" name="Google Shape;119;p14"/>
          <p:cNvSpPr txBox="1"/>
          <p:nvPr>
            <p:ph idx="3" type="body"/>
          </p:nvPr>
        </p:nvSpPr>
        <p:spPr>
          <a:xfrm>
            <a:off x="4672693" y="946716"/>
            <a:ext cx="3828900" cy="619200"/>
          </a:xfrm>
          <a:prstGeom prst="rect">
            <a:avLst/>
          </a:prstGeom>
          <a:noFill/>
          <a:ln>
            <a:noFill/>
          </a:ln>
        </p:spPr>
        <p:txBody>
          <a:bodyPr anchorCtr="0" anchor="b" bIns="34275" lIns="68575" spcFirstLastPara="1" rIns="68575" wrap="square" tIns="34275">
            <a:noAutofit/>
          </a:bodyPr>
          <a:lstStyle>
            <a:lvl1pPr indent="-228600" lvl="0" marL="457200" rtl="0" algn="l">
              <a:lnSpc>
                <a:spcPct val="90000"/>
              </a:lnSpc>
              <a:spcBef>
                <a:spcPts val="0"/>
              </a:spcBef>
              <a:spcAft>
                <a:spcPts val="0"/>
              </a:spcAft>
              <a:buClr>
                <a:schemeClr val="dk1"/>
              </a:buClr>
              <a:buSzPts val="1800"/>
              <a:buNone/>
              <a:defRPr b="1" sz="1800"/>
            </a:lvl1pPr>
            <a:lvl2pPr indent="-228600" lvl="1" marL="914400" rtl="0" algn="l">
              <a:lnSpc>
                <a:spcPct val="90000"/>
              </a:lnSpc>
              <a:spcBef>
                <a:spcPts val="400"/>
              </a:spcBef>
              <a:spcAft>
                <a:spcPts val="0"/>
              </a:spcAft>
              <a:buClr>
                <a:schemeClr val="dk1"/>
              </a:buClr>
              <a:buSzPts val="1500"/>
              <a:buNone/>
              <a:defRPr b="1" sz="1500"/>
            </a:lvl2pPr>
            <a:lvl3pPr indent="-228600" lvl="2" marL="1371600" rtl="0" algn="l">
              <a:lnSpc>
                <a:spcPct val="90000"/>
              </a:lnSpc>
              <a:spcBef>
                <a:spcPts val="400"/>
              </a:spcBef>
              <a:spcAft>
                <a:spcPts val="0"/>
              </a:spcAft>
              <a:buClr>
                <a:schemeClr val="dk1"/>
              </a:buClr>
              <a:buSzPts val="1400"/>
              <a:buNone/>
              <a:defRPr b="1" sz="1400"/>
            </a:lvl3pPr>
            <a:lvl4pPr indent="-228600" lvl="3" marL="1828800" rtl="0" algn="l">
              <a:lnSpc>
                <a:spcPct val="90000"/>
              </a:lnSpc>
              <a:spcBef>
                <a:spcPts val="400"/>
              </a:spcBef>
              <a:spcAft>
                <a:spcPts val="0"/>
              </a:spcAft>
              <a:buClr>
                <a:schemeClr val="dk1"/>
              </a:buClr>
              <a:buSzPts val="1200"/>
              <a:buNone/>
              <a:defRPr b="1" sz="1200"/>
            </a:lvl4pPr>
            <a:lvl5pPr indent="-228600" lvl="4" marL="2286000" rtl="0" algn="l">
              <a:lnSpc>
                <a:spcPct val="90000"/>
              </a:lnSpc>
              <a:spcBef>
                <a:spcPts val="400"/>
              </a:spcBef>
              <a:spcAft>
                <a:spcPts val="0"/>
              </a:spcAft>
              <a:buClr>
                <a:schemeClr val="dk1"/>
              </a:buClr>
              <a:buSzPts val="1200"/>
              <a:buNone/>
              <a:defRPr b="1" sz="1200"/>
            </a:lvl5pPr>
            <a:lvl6pPr indent="-228600" lvl="5" marL="2743200" rtl="0" algn="l">
              <a:spcBef>
                <a:spcPts val="200"/>
              </a:spcBef>
              <a:spcAft>
                <a:spcPts val="0"/>
              </a:spcAft>
              <a:buClr>
                <a:schemeClr val="dk1"/>
              </a:buClr>
              <a:buSzPts val="1200"/>
              <a:buNone/>
              <a:defRPr b="1" sz="1200"/>
            </a:lvl6pPr>
            <a:lvl7pPr indent="-228600" lvl="6" marL="3200400" rtl="0" algn="l">
              <a:spcBef>
                <a:spcPts val="200"/>
              </a:spcBef>
              <a:spcAft>
                <a:spcPts val="0"/>
              </a:spcAft>
              <a:buClr>
                <a:schemeClr val="dk1"/>
              </a:buClr>
              <a:buSzPts val="1200"/>
              <a:buNone/>
              <a:defRPr b="1" sz="1200"/>
            </a:lvl7pPr>
            <a:lvl8pPr indent="-228600" lvl="7" marL="3657600" rtl="0" algn="l">
              <a:spcBef>
                <a:spcPts val="200"/>
              </a:spcBef>
              <a:spcAft>
                <a:spcPts val="0"/>
              </a:spcAft>
              <a:buClr>
                <a:schemeClr val="dk1"/>
              </a:buClr>
              <a:buSzPts val="1200"/>
              <a:buNone/>
              <a:defRPr b="1" sz="1200"/>
            </a:lvl8pPr>
            <a:lvl9pPr indent="-228600" lvl="8" marL="4114800" rtl="0" algn="l">
              <a:spcBef>
                <a:spcPts val="200"/>
              </a:spcBef>
              <a:spcAft>
                <a:spcPts val="0"/>
              </a:spcAft>
              <a:buClr>
                <a:schemeClr val="dk1"/>
              </a:buClr>
              <a:buSzPts val="1200"/>
              <a:buNone/>
              <a:defRPr b="1" sz="1200"/>
            </a:lvl9pPr>
          </a:lstStyle>
          <a:p/>
        </p:txBody>
      </p:sp>
      <p:sp>
        <p:nvSpPr>
          <p:cNvPr id="120" name="Google Shape;120;p14"/>
          <p:cNvSpPr txBox="1"/>
          <p:nvPr>
            <p:ph idx="4" type="body"/>
          </p:nvPr>
        </p:nvSpPr>
        <p:spPr>
          <a:xfrm>
            <a:off x="4672693" y="1616168"/>
            <a:ext cx="3828900" cy="3024900"/>
          </a:xfrm>
          <a:prstGeom prst="rect">
            <a:avLst/>
          </a:prstGeom>
          <a:noFill/>
          <a:ln>
            <a:noFill/>
          </a:ln>
        </p:spPr>
        <p:txBody>
          <a:bodyPr anchorCtr="0" anchor="t" bIns="34275" lIns="68575" spcFirstLastPara="1" rIns="68575" wrap="square" tIns="34275">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spcBef>
                <a:spcPts val="300"/>
              </a:spcBef>
              <a:spcAft>
                <a:spcPts val="0"/>
              </a:spcAft>
              <a:buClr>
                <a:schemeClr val="dk1"/>
              </a:buClr>
              <a:buSzPts val="1400"/>
              <a:buChar char="⚫"/>
              <a:defRPr/>
            </a:lvl6pPr>
            <a:lvl7pPr indent="-317500" lvl="6" marL="3200400" rtl="0" algn="l">
              <a:spcBef>
                <a:spcPts val="300"/>
              </a:spcBef>
              <a:spcAft>
                <a:spcPts val="0"/>
              </a:spcAft>
              <a:buClr>
                <a:schemeClr val="dk1"/>
              </a:buClr>
              <a:buSzPts val="1400"/>
              <a:buChar char="⚫"/>
              <a:defRPr/>
            </a:lvl7pPr>
            <a:lvl8pPr indent="-317500" lvl="7" marL="3657600" rtl="0" algn="l">
              <a:spcBef>
                <a:spcPts val="300"/>
              </a:spcBef>
              <a:spcAft>
                <a:spcPts val="0"/>
              </a:spcAft>
              <a:buClr>
                <a:schemeClr val="dk1"/>
              </a:buClr>
              <a:buSzPts val="1400"/>
              <a:buChar char="⚫"/>
              <a:defRPr/>
            </a:lvl8pPr>
            <a:lvl9pPr indent="-317500" lvl="8" marL="4114800" rtl="0" algn="l">
              <a:spcBef>
                <a:spcPts val="300"/>
              </a:spcBef>
              <a:spcAft>
                <a:spcPts val="0"/>
              </a:spcAft>
              <a:buClr>
                <a:schemeClr val="dk1"/>
              </a:buClr>
              <a:buSzPts val="1400"/>
              <a:buChar char="⚫"/>
              <a:defRPr/>
            </a:lvl9pPr>
          </a:lstStyle>
          <a:p/>
        </p:txBody>
      </p:sp>
      <p:sp>
        <p:nvSpPr>
          <p:cNvPr id="121" name="Google Shape;121;p14"/>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22" name="Google Shape;122;p14"/>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23" name="Google Shape;123;p14"/>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124" name="Google Shape;124;p14"/>
          <p:cNvSpPr txBox="1"/>
          <p:nvPr>
            <p:ph type="title"/>
          </p:nvPr>
        </p:nvSpPr>
        <p:spPr>
          <a:xfrm>
            <a:off x="633845" y="274320"/>
            <a:ext cx="7084200" cy="6195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3EADA7"/>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125" name="Google Shape;125;p14"/>
          <p:cNvCxnSpPr/>
          <p:nvPr/>
        </p:nvCxnSpPr>
        <p:spPr>
          <a:xfrm>
            <a:off x="633845" y="893949"/>
            <a:ext cx="7886700" cy="0"/>
          </a:xfrm>
          <a:prstGeom prst="straightConnector1">
            <a:avLst/>
          </a:prstGeom>
          <a:noFill/>
          <a:ln cap="flat" cmpd="sng" w="9525">
            <a:solidFill>
              <a:srgbClr val="3DACA7"/>
            </a:solidFill>
            <a:prstDash val="solid"/>
            <a:round/>
            <a:headEnd len="sm" w="sm" type="none"/>
            <a:tailEnd len="sm" w="sm" type="none"/>
          </a:ln>
        </p:spPr>
      </p:cxnSp>
      <p:pic>
        <p:nvPicPr>
          <p:cNvPr id="126" name="Google Shape;126;p14"/>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Only">
  <p:cSld name="1_Title Only">
    <p:spTree>
      <p:nvGrpSpPr>
        <p:cNvPr id="127" name="Shape 127"/>
        <p:cNvGrpSpPr/>
        <p:nvPr/>
      </p:nvGrpSpPr>
      <p:grpSpPr>
        <a:xfrm>
          <a:off x="0" y="0"/>
          <a:ext cx="0" cy="0"/>
          <a:chOff x="0" y="0"/>
          <a:chExt cx="0" cy="0"/>
        </a:xfrm>
      </p:grpSpPr>
      <p:pic>
        <p:nvPicPr>
          <p:cNvPr id="128" name="Google Shape;128;p15"/>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129" name="Google Shape;129;p15"/>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30" name="Google Shape;130;p15"/>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31" name="Google Shape;131;p15"/>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132" name="Google Shape;132;p15"/>
          <p:cNvSpPr txBox="1"/>
          <p:nvPr>
            <p:ph type="title"/>
          </p:nvPr>
        </p:nvSpPr>
        <p:spPr>
          <a:xfrm>
            <a:off x="633845" y="274320"/>
            <a:ext cx="7084200" cy="6195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3EADA7"/>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133" name="Google Shape;133;p15"/>
          <p:cNvCxnSpPr/>
          <p:nvPr/>
        </p:nvCxnSpPr>
        <p:spPr>
          <a:xfrm>
            <a:off x="633845" y="893949"/>
            <a:ext cx="7886700" cy="0"/>
          </a:xfrm>
          <a:prstGeom prst="straightConnector1">
            <a:avLst/>
          </a:prstGeom>
          <a:noFill/>
          <a:ln cap="flat" cmpd="sng" w="9525">
            <a:solidFill>
              <a:srgbClr val="3DACA7"/>
            </a:solidFill>
            <a:prstDash val="solid"/>
            <a:round/>
            <a:headEnd len="sm" w="sm" type="none"/>
            <a:tailEnd len="sm" w="sm" type="none"/>
          </a:ln>
        </p:spPr>
      </p:cxnSp>
      <p:pic>
        <p:nvPicPr>
          <p:cNvPr id="134" name="Google Shape;134;p15"/>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ntent with Caption">
  <p:cSld name="1_Content with Caption">
    <p:spTree>
      <p:nvGrpSpPr>
        <p:cNvPr id="135" name="Shape 135"/>
        <p:cNvGrpSpPr/>
        <p:nvPr/>
      </p:nvGrpSpPr>
      <p:grpSpPr>
        <a:xfrm>
          <a:off x="0" y="0"/>
          <a:ext cx="0" cy="0"/>
          <a:chOff x="0" y="0"/>
          <a:chExt cx="0" cy="0"/>
        </a:xfrm>
      </p:grpSpPr>
      <p:pic>
        <p:nvPicPr>
          <p:cNvPr id="136" name="Google Shape;136;p16"/>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137" name="Google Shape;137;p16"/>
          <p:cNvSpPr txBox="1"/>
          <p:nvPr>
            <p:ph idx="1" type="body"/>
          </p:nvPr>
        </p:nvSpPr>
        <p:spPr>
          <a:xfrm>
            <a:off x="3886200" y="742950"/>
            <a:ext cx="4629300" cy="3657600"/>
          </a:xfrm>
          <a:prstGeom prst="rect">
            <a:avLst/>
          </a:prstGeom>
          <a:noFill/>
          <a:ln>
            <a:noFill/>
          </a:ln>
        </p:spPr>
        <p:txBody>
          <a:bodyPr anchorCtr="0" anchor="t" bIns="34275" lIns="68575" spcFirstLastPara="1" rIns="68575" wrap="square" tIns="34275">
            <a:noAutofit/>
          </a:bodyPr>
          <a:lstStyle>
            <a:lvl1pPr indent="-381000" lvl="0" marL="457200" rtl="0" algn="l">
              <a:lnSpc>
                <a:spcPct val="90000"/>
              </a:lnSpc>
              <a:spcBef>
                <a:spcPts val="800"/>
              </a:spcBef>
              <a:spcAft>
                <a:spcPts val="0"/>
              </a:spcAft>
              <a:buClr>
                <a:schemeClr val="dk1"/>
              </a:buClr>
              <a:buSzPts val="2400"/>
              <a:buChar char="⚫"/>
              <a:defRPr sz="2400"/>
            </a:lvl1pPr>
            <a:lvl2pPr indent="-361950" lvl="1" marL="914400" rtl="0" algn="l">
              <a:lnSpc>
                <a:spcPct val="90000"/>
              </a:lnSpc>
              <a:spcBef>
                <a:spcPts val="400"/>
              </a:spcBef>
              <a:spcAft>
                <a:spcPts val="0"/>
              </a:spcAft>
              <a:buClr>
                <a:schemeClr val="dk1"/>
              </a:buClr>
              <a:buSzPts val="2100"/>
              <a:buChar char="⚫"/>
              <a:defRPr sz="2100"/>
            </a:lvl2pPr>
            <a:lvl3pPr indent="-342900" lvl="2" marL="1371600" rtl="0" algn="l">
              <a:lnSpc>
                <a:spcPct val="90000"/>
              </a:lnSpc>
              <a:spcBef>
                <a:spcPts val="400"/>
              </a:spcBef>
              <a:spcAft>
                <a:spcPts val="0"/>
              </a:spcAft>
              <a:buClr>
                <a:schemeClr val="dk1"/>
              </a:buClr>
              <a:buSzPts val="1800"/>
              <a:buChar char="⚫"/>
              <a:defRPr sz="1800"/>
            </a:lvl3pPr>
            <a:lvl4pPr indent="-323850" lvl="3" marL="1828800" rtl="0" algn="l">
              <a:lnSpc>
                <a:spcPct val="90000"/>
              </a:lnSpc>
              <a:spcBef>
                <a:spcPts val="400"/>
              </a:spcBef>
              <a:spcAft>
                <a:spcPts val="0"/>
              </a:spcAft>
              <a:buClr>
                <a:schemeClr val="dk1"/>
              </a:buClr>
              <a:buSzPts val="1500"/>
              <a:buChar char="⚫"/>
              <a:defRPr sz="1500"/>
            </a:lvl4pPr>
            <a:lvl5pPr indent="-323850" lvl="4" marL="2286000" rtl="0" algn="l">
              <a:lnSpc>
                <a:spcPct val="90000"/>
              </a:lnSpc>
              <a:spcBef>
                <a:spcPts val="400"/>
              </a:spcBef>
              <a:spcAft>
                <a:spcPts val="0"/>
              </a:spcAft>
              <a:buClr>
                <a:schemeClr val="dk1"/>
              </a:buClr>
              <a:buSzPts val="1500"/>
              <a:buChar char="⚫"/>
              <a:defRPr sz="1500"/>
            </a:lvl5pPr>
            <a:lvl6pPr indent="-323850" lvl="5" marL="2743200" rtl="0" algn="l">
              <a:spcBef>
                <a:spcPts val="300"/>
              </a:spcBef>
              <a:spcAft>
                <a:spcPts val="0"/>
              </a:spcAft>
              <a:buClr>
                <a:schemeClr val="dk1"/>
              </a:buClr>
              <a:buSzPts val="1500"/>
              <a:buChar char="⚫"/>
              <a:defRPr sz="1500"/>
            </a:lvl6pPr>
            <a:lvl7pPr indent="-323850" lvl="6" marL="3200400" rtl="0" algn="l">
              <a:spcBef>
                <a:spcPts val="300"/>
              </a:spcBef>
              <a:spcAft>
                <a:spcPts val="0"/>
              </a:spcAft>
              <a:buClr>
                <a:schemeClr val="dk1"/>
              </a:buClr>
              <a:buSzPts val="1500"/>
              <a:buChar char="⚫"/>
              <a:defRPr sz="1500"/>
            </a:lvl7pPr>
            <a:lvl8pPr indent="-323850" lvl="7" marL="3657600" rtl="0" algn="l">
              <a:spcBef>
                <a:spcPts val="300"/>
              </a:spcBef>
              <a:spcAft>
                <a:spcPts val="0"/>
              </a:spcAft>
              <a:buClr>
                <a:schemeClr val="dk1"/>
              </a:buClr>
              <a:buSzPts val="1500"/>
              <a:buChar char="⚫"/>
              <a:defRPr sz="1500"/>
            </a:lvl8pPr>
            <a:lvl9pPr indent="-323850" lvl="8" marL="4114800" rtl="0" algn="l">
              <a:spcBef>
                <a:spcPts val="300"/>
              </a:spcBef>
              <a:spcAft>
                <a:spcPts val="0"/>
              </a:spcAft>
              <a:buClr>
                <a:schemeClr val="dk1"/>
              </a:buClr>
              <a:buSzPts val="1500"/>
              <a:buChar char="⚫"/>
              <a:defRPr sz="1500"/>
            </a:lvl9pPr>
          </a:lstStyle>
          <a:p/>
        </p:txBody>
      </p:sp>
      <p:sp>
        <p:nvSpPr>
          <p:cNvPr id="138" name="Google Shape;138;p16"/>
          <p:cNvSpPr txBox="1"/>
          <p:nvPr>
            <p:ph idx="2" type="body"/>
          </p:nvPr>
        </p:nvSpPr>
        <p:spPr>
          <a:xfrm>
            <a:off x="630936" y="1643745"/>
            <a:ext cx="2948700" cy="27567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800"/>
              </a:spcBef>
              <a:spcAft>
                <a:spcPts val="0"/>
              </a:spcAft>
              <a:buClr>
                <a:schemeClr val="dk1"/>
              </a:buClr>
              <a:buSzPts val="1200"/>
              <a:buNone/>
              <a:defRPr sz="1200"/>
            </a:lvl1pPr>
            <a:lvl2pPr indent="-228600" lvl="1" marL="914400" rtl="0" algn="l">
              <a:lnSpc>
                <a:spcPct val="90000"/>
              </a:lnSpc>
              <a:spcBef>
                <a:spcPts val="400"/>
              </a:spcBef>
              <a:spcAft>
                <a:spcPts val="0"/>
              </a:spcAft>
              <a:buClr>
                <a:schemeClr val="dk1"/>
              </a:buClr>
              <a:buSzPts val="900"/>
              <a:buNone/>
              <a:defRPr sz="900"/>
            </a:lvl2pPr>
            <a:lvl3pPr indent="-228600" lvl="2" marL="1371600" rtl="0" algn="l">
              <a:lnSpc>
                <a:spcPct val="90000"/>
              </a:lnSpc>
              <a:spcBef>
                <a:spcPts val="400"/>
              </a:spcBef>
              <a:spcAft>
                <a:spcPts val="0"/>
              </a:spcAft>
              <a:buClr>
                <a:schemeClr val="dk1"/>
              </a:buClr>
              <a:buSzPts val="800"/>
              <a:buNone/>
              <a:defRPr sz="800"/>
            </a:lvl3pPr>
            <a:lvl4pPr indent="-228600" lvl="3" marL="1828800" rtl="0" algn="l">
              <a:lnSpc>
                <a:spcPct val="90000"/>
              </a:lnSpc>
              <a:spcBef>
                <a:spcPts val="400"/>
              </a:spcBef>
              <a:spcAft>
                <a:spcPts val="0"/>
              </a:spcAft>
              <a:buClr>
                <a:schemeClr val="dk1"/>
              </a:buClr>
              <a:buSzPts val="700"/>
              <a:buNone/>
              <a:defRPr sz="700"/>
            </a:lvl4pPr>
            <a:lvl5pPr indent="-228600" lvl="4" marL="2286000" rtl="0" algn="l">
              <a:lnSpc>
                <a:spcPct val="90000"/>
              </a:lnSpc>
              <a:spcBef>
                <a:spcPts val="400"/>
              </a:spcBef>
              <a:spcAft>
                <a:spcPts val="0"/>
              </a:spcAft>
              <a:buClr>
                <a:schemeClr val="dk1"/>
              </a:buClr>
              <a:buSzPts val="700"/>
              <a:buNone/>
              <a:defRPr sz="700"/>
            </a:lvl5pPr>
            <a:lvl6pPr indent="-228600" lvl="5" marL="2743200" rtl="0" algn="l">
              <a:spcBef>
                <a:spcPts val="100"/>
              </a:spcBef>
              <a:spcAft>
                <a:spcPts val="0"/>
              </a:spcAft>
              <a:buClr>
                <a:schemeClr val="dk1"/>
              </a:buClr>
              <a:buSzPts val="700"/>
              <a:buNone/>
              <a:defRPr sz="700"/>
            </a:lvl6pPr>
            <a:lvl7pPr indent="-228600" lvl="6" marL="3200400" rtl="0" algn="l">
              <a:spcBef>
                <a:spcPts val="100"/>
              </a:spcBef>
              <a:spcAft>
                <a:spcPts val="0"/>
              </a:spcAft>
              <a:buClr>
                <a:schemeClr val="dk1"/>
              </a:buClr>
              <a:buSzPts val="700"/>
              <a:buNone/>
              <a:defRPr sz="700"/>
            </a:lvl7pPr>
            <a:lvl8pPr indent="-228600" lvl="7" marL="3657600" rtl="0" algn="l">
              <a:spcBef>
                <a:spcPts val="100"/>
              </a:spcBef>
              <a:spcAft>
                <a:spcPts val="0"/>
              </a:spcAft>
              <a:buClr>
                <a:schemeClr val="dk1"/>
              </a:buClr>
              <a:buSzPts val="700"/>
              <a:buNone/>
              <a:defRPr sz="700"/>
            </a:lvl8pPr>
            <a:lvl9pPr indent="-228600" lvl="8" marL="4114800" rtl="0" algn="l">
              <a:spcBef>
                <a:spcPts val="100"/>
              </a:spcBef>
              <a:spcAft>
                <a:spcPts val="0"/>
              </a:spcAft>
              <a:buClr>
                <a:schemeClr val="dk1"/>
              </a:buClr>
              <a:buSzPts val="700"/>
              <a:buNone/>
              <a:defRPr sz="700"/>
            </a:lvl9pPr>
          </a:lstStyle>
          <a:p/>
        </p:txBody>
      </p:sp>
      <p:sp>
        <p:nvSpPr>
          <p:cNvPr id="139" name="Google Shape;139;p16"/>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40" name="Google Shape;140;p16"/>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41" name="Google Shape;141;p16"/>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142" name="Google Shape;142;p16"/>
          <p:cNvSpPr txBox="1"/>
          <p:nvPr>
            <p:ph type="title"/>
          </p:nvPr>
        </p:nvSpPr>
        <p:spPr>
          <a:xfrm>
            <a:off x="630936" y="342900"/>
            <a:ext cx="2948700" cy="1115700"/>
          </a:xfrm>
          <a:prstGeom prst="rect">
            <a:avLst/>
          </a:prstGeom>
          <a:noFill/>
          <a:ln>
            <a:noFill/>
          </a:ln>
        </p:spPr>
        <p:txBody>
          <a:bodyPr anchorCtr="0" anchor="b" bIns="34275" lIns="68575" spcFirstLastPara="1" rIns="68575" wrap="square" tIns="34275">
            <a:noAutofit/>
          </a:bodyPr>
          <a:lstStyle>
            <a:lvl1pPr lvl="0" rtl="0" algn="l">
              <a:lnSpc>
                <a:spcPct val="90000"/>
              </a:lnSpc>
              <a:spcBef>
                <a:spcPts val="0"/>
              </a:spcBef>
              <a:spcAft>
                <a:spcPts val="0"/>
              </a:spcAft>
              <a:buClr>
                <a:srgbClr val="3EADA7"/>
              </a:buClr>
              <a:buSzPts val="2400"/>
              <a:buFont typeface="Quattrocento Sans"/>
              <a:buNone/>
              <a:defRPr b="0" sz="2400">
                <a:solidFill>
                  <a:srgbClr val="3EADA7"/>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143" name="Google Shape;143;p16"/>
          <p:cNvCxnSpPr/>
          <p:nvPr/>
        </p:nvCxnSpPr>
        <p:spPr>
          <a:xfrm>
            <a:off x="645450" y="1545772"/>
            <a:ext cx="2948700" cy="0"/>
          </a:xfrm>
          <a:prstGeom prst="straightConnector1">
            <a:avLst/>
          </a:prstGeom>
          <a:noFill/>
          <a:ln cap="flat" cmpd="sng" w="9525">
            <a:solidFill>
              <a:srgbClr val="3DACA7"/>
            </a:solidFill>
            <a:prstDash val="solid"/>
            <a:round/>
            <a:headEnd len="sm" w="sm" type="none"/>
            <a:tailEnd len="sm" w="sm" type="none"/>
          </a:ln>
        </p:spPr>
      </p:cxnSp>
      <p:pic>
        <p:nvPicPr>
          <p:cNvPr id="144" name="Google Shape;144;p16"/>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Picture with Caption">
  <p:cSld name="1_Picture with Caption">
    <p:spTree>
      <p:nvGrpSpPr>
        <p:cNvPr id="145" name="Shape 145"/>
        <p:cNvGrpSpPr/>
        <p:nvPr/>
      </p:nvGrpSpPr>
      <p:grpSpPr>
        <a:xfrm>
          <a:off x="0" y="0"/>
          <a:ext cx="0" cy="0"/>
          <a:chOff x="0" y="0"/>
          <a:chExt cx="0" cy="0"/>
        </a:xfrm>
      </p:grpSpPr>
      <p:pic>
        <p:nvPicPr>
          <p:cNvPr id="146" name="Google Shape;146;p17"/>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147" name="Google Shape;147;p17"/>
          <p:cNvSpPr/>
          <p:nvPr>
            <p:ph idx="2" type="pic"/>
          </p:nvPr>
        </p:nvSpPr>
        <p:spPr>
          <a:xfrm>
            <a:off x="3886200" y="742950"/>
            <a:ext cx="4629300" cy="36576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400"/>
              <a:buFont typeface="Noto Sans Symbols"/>
              <a:buNone/>
              <a:defRPr b="0" i="0" sz="2400" u="none" cap="none" strike="noStrike">
                <a:solidFill>
                  <a:schemeClr val="dk1"/>
                </a:solidFill>
                <a:latin typeface="Calibri"/>
                <a:ea typeface="Calibri"/>
                <a:cs typeface="Calibri"/>
                <a:sym typeface="Calibri"/>
              </a:defRPr>
            </a:lvl1pPr>
            <a:lvl2pPr lvl="1" marR="0" rtl="0" algn="l">
              <a:lnSpc>
                <a:spcPct val="90000"/>
              </a:lnSpc>
              <a:spcBef>
                <a:spcPts val="400"/>
              </a:spcBef>
              <a:spcAft>
                <a:spcPts val="0"/>
              </a:spcAft>
              <a:buClr>
                <a:schemeClr val="dk1"/>
              </a:buClr>
              <a:buSzPts val="2100"/>
              <a:buFont typeface="Noto Sans Symbols"/>
              <a:buNone/>
              <a:defRPr b="0" i="0" sz="21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800"/>
              <a:buFont typeface="Noto Sans Symbols"/>
              <a:buNone/>
              <a:defRPr b="0" i="0" sz="18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500"/>
              <a:buFont typeface="Noto Sans Symbols"/>
              <a:buNone/>
              <a:defRPr b="0" i="0" sz="15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500"/>
              <a:buFont typeface="Noto Sans Symbols"/>
              <a:buNone/>
              <a:defRPr b="0" i="0" sz="1500" u="none" cap="none" strike="noStrike">
                <a:solidFill>
                  <a:schemeClr val="dk1"/>
                </a:solidFill>
                <a:latin typeface="Calibri"/>
                <a:ea typeface="Calibri"/>
                <a:cs typeface="Calibri"/>
                <a:sym typeface="Calibri"/>
              </a:defRPr>
            </a:lvl5pPr>
            <a:lvl6pPr lvl="5" marR="0" rtl="0" algn="l">
              <a:spcBef>
                <a:spcPts val="300"/>
              </a:spcBef>
              <a:spcAft>
                <a:spcPts val="0"/>
              </a:spcAft>
              <a:buClr>
                <a:schemeClr val="dk1"/>
              </a:buClr>
              <a:buSzPts val="1500"/>
              <a:buFont typeface="Noto Sans Symbols"/>
              <a:buNone/>
              <a:defRPr b="0" i="0" sz="1500" u="none" cap="none" strike="noStrike">
                <a:solidFill>
                  <a:schemeClr val="dk1"/>
                </a:solidFill>
                <a:latin typeface="Calibri"/>
                <a:ea typeface="Calibri"/>
                <a:cs typeface="Calibri"/>
                <a:sym typeface="Calibri"/>
              </a:defRPr>
            </a:lvl6pPr>
            <a:lvl7pPr lvl="6" marR="0" rtl="0" algn="l">
              <a:spcBef>
                <a:spcPts val="300"/>
              </a:spcBef>
              <a:spcAft>
                <a:spcPts val="0"/>
              </a:spcAft>
              <a:buClr>
                <a:schemeClr val="dk1"/>
              </a:buClr>
              <a:buSzPts val="1500"/>
              <a:buFont typeface="Noto Sans Symbols"/>
              <a:buNone/>
              <a:defRPr b="0" i="0" sz="1500" u="none" cap="none" strike="noStrike">
                <a:solidFill>
                  <a:schemeClr val="dk1"/>
                </a:solidFill>
                <a:latin typeface="Calibri"/>
                <a:ea typeface="Calibri"/>
                <a:cs typeface="Calibri"/>
                <a:sym typeface="Calibri"/>
              </a:defRPr>
            </a:lvl7pPr>
            <a:lvl8pPr lvl="7" marR="0" rtl="0" algn="l">
              <a:spcBef>
                <a:spcPts val="300"/>
              </a:spcBef>
              <a:spcAft>
                <a:spcPts val="0"/>
              </a:spcAft>
              <a:buClr>
                <a:schemeClr val="dk1"/>
              </a:buClr>
              <a:buSzPts val="1500"/>
              <a:buFont typeface="Noto Sans Symbols"/>
              <a:buNone/>
              <a:defRPr b="0" i="0" sz="1500" u="none" cap="none" strike="noStrike">
                <a:solidFill>
                  <a:schemeClr val="dk1"/>
                </a:solidFill>
                <a:latin typeface="Calibri"/>
                <a:ea typeface="Calibri"/>
                <a:cs typeface="Calibri"/>
                <a:sym typeface="Calibri"/>
              </a:defRPr>
            </a:lvl8pPr>
            <a:lvl9pPr lvl="8" marR="0" rtl="0" algn="l">
              <a:spcBef>
                <a:spcPts val="300"/>
              </a:spcBef>
              <a:spcAft>
                <a:spcPts val="0"/>
              </a:spcAft>
              <a:buClr>
                <a:schemeClr val="dk1"/>
              </a:buClr>
              <a:buSzPts val="1500"/>
              <a:buFont typeface="Noto Sans Symbols"/>
              <a:buNone/>
              <a:defRPr b="0" i="0" sz="1500" u="none" cap="none" strike="noStrike">
                <a:solidFill>
                  <a:schemeClr val="dk1"/>
                </a:solidFill>
                <a:latin typeface="Calibri"/>
                <a:ea typeface="Calibri"/>
                <a:cs typeface="Calibri"/>
                <a:sym typeface="Calibri"/>
              </a:defRPr>
            </a:lvl9pPr>
          </a:lstStyle>
          <a:p/>
        </p:txBody>
      </p:sp>
      <p:sp>
        <p:nvSpPr>
          <p:cNvPr id="148" name="Google Shape;148;p17"/>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49" name="Google Shape;149;p17"/>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50" name="Google Shape;150;p17"/>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151" name="Google Shape;151;p17"/>
          <p:cNvSpPr txBox="1"/>
          <p:nvPr>
            <p:ph idx="1" type="body"/>
          </p:nvPr>
        </p:nvSpPr>
        <p:spPr>
          <a:xfrm>
            <a:off x="630936" y="1643745"/>
            <a:ext cx="2948700" cy="27567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800"/>
              </a:spcBef>
              <a:spcAft>
                <a:spcPts val="0"/>
              </a:spcAft>
              <a:buClr>
                <a:schemeClr val="dk1"/>
              </a:buClr>
              <a:buSzPts val="1200"/>
              <a:buNone/>
              <a:defRPr sz="1200"/>
            </a:lvl1pPr>
            <a:lvl2pPr indent="-228600" lvl="1" marL="914400" rtl="0" algn="l">
              <a:lnSpc>
                <a:spcPct val="90000"/>
              </a:lnSpc>
              <a:spcBef>
                <a:spcPts val="400"/>
              </a:spcBef>
              <a:spcAft>
                <a:spcPts val="0"/>
              </a:spcAft>
              <a:buClr>
                <a:schemeClr val="dk1"/>
              </a:buClr>
              <a:buSzPts val="900"/>
              <a:buNone/>
              <a:defRPr sz="900"/>
            </a:lvl2pPr>
            <a:lvl3pPr indent="-228600" lvl="2" marL="1371600" rtl="0" algn="l">
              <a:lnSpc>
                <a:spcPct val="90000"/>
              </a:lnSpc>
              <a:spcBef>
                <a:spcPts val="400"/>
              </a:spcBef>
              <a:spcAft>
                <a:spcPts val="0"/>
              </a:spcAft>
              <a:buClr>
                <a:schemeClr val="dk1"/>
              </a:buClr>
              <a:buSzPts val="800"/>
              <a:buNone/>
              <a:defRPr sz="800"/>
            </a:lvl3pPr>
            <a:lvl4pPr indent="-228600" lvl="3" marL="1828800" rtl="0" algn="l">
              <a:lnSpc>
                <a:spcPct val="90000"/>
              </a:lnSpc>
              <a:spcBef>
                <a:spcPts val="400"/>
              </a:spcBef>
              <a:spcAft>
                <a:spcPts val="0"/>
              </a:spcAft>
              <a:buClr>
                <a:schemeClr val="dk1"/>
              </a:buClr>
              <a:buSzPts val="700"/>
              <a:buNone/>
              <a:defRPr sz="700"/>
            </a:lvl4pPr>
            <a:lvl5pPr indent="-228600" lvl="4" marL="2286000" rtl="0" algn="l">
              <a:lnSpc>
                <a:spcPct val="90000"/>
              </a:lnSpc>
              <a:spcBef>
                <a:spcPts val="400"/>
              </a:spcBef>
              <a:spcAft>
                <a:spcPts val="0"/>
              </a:spcAft>
              <a:buClr>
                <a:schemeClr val="dk1"/>
              </a:buClr>
              <a:buSzPts val="700"/>
              <a:buNone/>
              <a:defRPr sz="700"/>
            </a:lvl5pPr>
            <a:lvl6pPr indent="-228600" lvl="5" marL="2743200" rtl="0" algn="l">
              <a:spcBef>
                <a:spcPts val="100"/>
              </a:spcBef>
              <a:spcAft>
                <a:spcPts val="0"/>
              </a:spcAft>
              <a:buClr>
                <a:schemeClr val="dk1"/>
              </a:buClr>
              <a:buSzPts val="700"/>
              <a:buNone/>
              <a:defRPr sz="700"/>
            </a:lvl6pPr>
            <a:lvl7pPr indent="-228600" lvl="6" marL="3200400" rtl="0" algn="l">
              <a:spcBef>
                <a:spcPts val="100"/>
              </a:spcBef>
              <a:spcAft>
                <a:spcPts val="0"/>
              </a:spcAft>
              <a:buClr>
                <a:schemeClr val="dk1"/>
              </a:buClr>
              <a:buSzPts val="700"/>
              <a:buNone/>
              <a:defRPr sz="700"/>
            </a:lvl7pPr>
            <a:lvl8pPr indent="-228600" lvl="7" marL="3657600" rtl="0" algn="l">
              <a:spcBef>
                <a:spcPts val="100"/>
              </a:spcBef>
              <a:spcAft>
                <a:spcPts val="0"/>
              </a:spcAft>
              <a:buClr>
                <a:schemeClr val="dk1"/>
              </a:buClr>
              <a:buSzPts val="700"/>
              <a:buNone/>
              <a:defRPr sz="700"/>
            </a:lvl8pPr>
            <a:lvl9pPr indent="-228600" lvl="8" marL="4114800" rtl="0" algn="l">
              <a:spcBef>
                <a:spcPts val="100"/>
              </a:spcBef>
              <a:spcAft>
                <a:spcPts val="0"/>
              </a:spcAft>
              <a:buClr>
                <a:schemeClr val="dk1"/>
              </a:buClr>
              <a:buSzPts val="700"/>
              <a:buNone/>
              <a:defRPr sz="700"/>
            </a:lvl9pPr>
          </a:lstStyle>
          <a:p/>
        </p:txBody>
      </p:sp>
      <p:sp>
        <p:nvSpPr>
          <p:cNvPr id="152" name="Google Shape;152;p17"/>
          <p:cNvSpPr txBox="1"/>
          <p:nvPr>
            <p:ph type="title"/>
          </p:nvPr>
        </p:nvSpPr>
        <p:spPr>
          <a:xfrm>
            <a:off x="630936" y="342900"/>
            <a:ext cx="2948700" cy="1115700"/>
          </a:xfrm>
          <a:prstGeom prst="rect">
            <a:avLst/>
          </a:prstGeom>
          <a:noFill/>
          <a:ln>
            <a:noFill/>
          </a:ln>
        </p:spPr>
        <p:txBody>
          <a:bodyPr anchorCtr="0" anchor="b" bIns="34275" lIns="68575" spcFirstLastPara="1" rIns="68575" wrap="square" tIns="34275">
            <a:noAutofit/>
          </a:bodyPr>
          <a:lstStyle>
            <a:lvl1pPr lvl="0" rtl="0" algn="l">
              <a:lnSpc>
                <a:spcPct val="90000"/>
              </a:lnSpc>
              <a:spcBef>
                <a:spcPts val="0"/>
              </a:spcBef>
              <a:spcAft>
                <a:spcPts val="0"/>
              </a:spcAft>
              <a:buClr>
                <a:srgbClr val="3EADA7"/>
              </a:buClr>
              <a:buSzPts val="2400"/>
              <a:buFont typeface="Quattrocento Sans"/>
              <a:buNone/>
              <a:defRPr b="0" sz="2400">
                <a:solidFill>
                  <a:srgbClr val="3EADA7"/>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153" name="Google Shape;153;p17"/>
          <p:cNvCxnSpPr/>
          <p:nvPr/>
        </p:nvCxnSpPr>
        <p:spPr>
          <a:xfrm>
            <a:off x="645450" y="1545772"/>
            <a:ext cx="2948700" cy="0"/>
          </a:xfrm>
          <a:prstGeom prst="straightConnector1">
            <a:avLst/>
          </a:prstGeom>
          <a:noFill/>
          <a:ln cap="flat" cmpd="sng" w="9525">
            <a:solidFill>
              <a:srgbClr val="3DACA7"/>
            </a:solidFill>
            <a:prstDash val="solid"/>
            <a:round/>
            <a:headEnd len="sm" w="sm" type="none"/>
            <a:tailEnd len="sm" w="sm" type="none"/>
          </a:ln>
        </p:spPr>
      </p:cxnSp>
      <p:pic>
        <p:nvPicPr>
          <p:cNvPr id="154" name="Google Shape;154;p17"/>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Vertical Text">
  <p:cSld name="1_Title and Vertical Text">
    <p:spTree>
      <p:nvGrpSpPr>
        <p:cNvPr id="155" name="Shape 155"/>
        <p:cNvGrpSpPr/>
        <p:nvPr/>
      </p:nvGrpSpPr>
      <p:grpSpPr>
        <a:xfrm>
          <a:off x="0" y="0"/>
          <a:ext cx="0" cy="0"/>
          <a:chOff x="0" y="0"/>
          <a:chExt cx="0" cy="0"/>
        </a:xfrm>
      </p:grpSpPr>
      <p:pic>
        <p:nvPicPr>
          <p:cNvPr id="156" name="Google Shape;156;p18"/>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157" name="Google Shape;157;p18"/>
          <p:cNvSpPr txBox="1"/>
          <p:nvPr>
            <p:ph idx="1" type="body"/>
          </p:nvPr>
        </p:nvSpPr>
        <p:spPr>
          <a:xfrm rot="5400000">
            <a:off x="2786946" y="-1122314"/>
            <a:ext cx="3575400" cy="7891800"/>
          </a:xfrm>
          <a:prstGeom prst="rect">
            <a:avLst/>
          </a:prstGeom>
          <a:noFill/>
          <a:ln>
            <a:noFill/>
          </a:ln>
        </p:spPr>
        <p:txBody>
          <a:bodyPr anchorCtr="0" anchor="t" bIns="34275" lIns="68575" spcFirstLastPara="1" rIns="68575" wrap="square" tIns="34275">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spcBef>
                <a:spcPts val="300"/>
              </a:spcBef>
              <a:spcAft>
                <a:spcPts val="0"/>
              </a:spcAft>
              <a:buClr>
                <a:schemeClr val="dk1"/>
              </a:buClr>
              <a:buSzPts val="1400"/>
              <a:buChar char="⚫"/>
              <a:defRPr/>
            </a:lvl6pPr>
            <a:lvl7pPr indent="-317500" lvl="6" marL="3200400" rtl="0" algn="l">
              <a:spcBef>
                <a:spcPts val="300"/>
              </a:spcBef>
              <a:spcAft>
                <a:spcPts val="0"/>
              </a:spcAft>
              <a:buClr>
                <a:schemeClr val="dk1"/>
              </a:buClr>
              <a:buSzPts val="1400"/>
              <a:buChar char="⚫"/>
              <a:defRPr/>
            </a:lvl7pPr>
            <a:lvl8pPr indent="-317500" lvl="7" marL="3657600" rtl="0" algn="l">
              <a:spcBef>
                <a:spcPts val="300"/>
              </a:spcBef>
              <a:spcAft>
                <a:spcPts val="0"/>
              </a:spcAft>
              <a:buClr>
                <a:schemeClr val="dk1"/>
              </a:buClr>
              <a:buSzPts val="1400"/>
              <a:buChar char="⚫"/>
              <a:defRPr/>
            </a:lvl8pPr>
            <a:lvl9pPr indent="-317500" lvl="8" marL="4114800" rtl="0" algn="l">
              <a:spcBef>
                <a:spcPts val="300"/>
              </a:spcBef>
              <a:spcAft>
                <a:spcPts val="0"/>
              </a:spcAft>
              <a:buClr>
                <a:schemeClr val="dk1"/>
              </a:buClr>
              <a:buSzPts val="1400"/>
              <a:buChar char="⚫"/>
              <a:defRPr/>
            </a:lvl9pPr>
          </a:lstStyle>
          <a:p/>
        </p:txBody>
      </p:sp>
      <p:sp>
        <p:nvSpPr>
          <p:cNvPr id="158" name="Google Shape;158;p18"/>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59" name="Google Shape;159;p18"/>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60" name="Google Shape;160;p18"/>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161" name="Google Shape;161;p18"/>
          <p:cNvSpPr txBox="1"/>
          <p:nvPr>
            <p:ph type="title"/>
          </p:nvPr>
        </p:nvSpPr>
        <p:spPr>
          <a:xfrm>
            <a:off x="633845" y="274320"/>
            <a:ext cx="7084200" cy="6195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3EADA7"/>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162" name="Google Shape;162;p18"/>
          <p:cNvCxnSpPr/>
          <p:nvPr/>
        </p:nvCxnSpPr>
        <p:spPr>
          <a:xfrm>
            <a:off x="633845" y="893949"/>
            <a:ext cx="7886700" cy="0"/>
          </a:xfrm>
          <a:prstGeom prst="straightConnector1">
            <a:avLst/>
          </a:prstGeom>
          <a:noFill/>
          <a:ln cap="flat" cmpd="sng" w="9525">
            <a:solidFill>
              <a:srgbClr val="3DACA7"/>
            </a:solidFill>
            <a:prstDash val="solid"/>
            <a:round/>
            <a:headEnd len="sm" w="sm" type="none"/>
            <a:tailEnd len="sm" w="sm" type="none"/>
          </a:ln>
        </p:spPr>
      </p:cxnSp>
      <p:pic>
        <p:nvPicPr>
          <p:cNvPr id="163" name="Google Shape;163;p18"/>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19" name="Shape 19"/>
        <p:cNvGrpSpPr/>
        <p:nvPr/>
      </p:nvGrpSpPr>
      <p:grpSpPr>
        <a:xfrm>
          <a:off x="0" y="0"/>
          <a:ext cx="0" cy="0"/>
          <a:chOff x="0" y="0"/>
          <a:chExt cx="0" cy="0"/>
        </a:xfrm>
      </p:grpSpPr>
      <p:pic>
        <p:nvPicPr>
          <p:cNvPr id="20" name="Google Shape;20;p3"/>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21" name="Google Shape;21;p3"/>
          <p:cNvSpPr txBox="1"/>
          <p:nvPr>
            <p:ph idx="1" type="body"/>
          </p:nvPr>
        </p:nvSpPr>
        <p:spPr>
          <a:xfrm>
            <a:off x="633845" y="1035886"/>
            <a:ext cx="3867000" cy="619200"/>
          </a:xfrm>
          <a:prstGeom prst="rect">
            <a:avLst/>
          </a:prstGeom>
          <a:noFill/>
          <a:ln>
            <a:noFill/>
          </a:ln>
        </p:spPr>
        <p:txBody>
          <a:bodyPr anchorCtr="0" anchor="b" bIns="34275" lIns="68575" spcFirstLastPara="1" rIns="68575" wrap="square" tIns="34275">
            <a:noAutofit/>
          </a:bodyPr>
          <a:lstStyle>
            <a:lvl1pPr indent="-228600" lvl="0" marL="457200" rtl="0" algn="l">
              <a:lnSpc>
                <a:spcPct val="90000"/>
              </a:lnSpc>
              <a:spcBef>
                <a:spcPts val="0"/>
              </a:spcBef>
              <a:spcAft>
                <a:spcPts val="0"/>
              </a:spcAft>
              <a:buClr>
                <a:schemeClr val="dk1"/>
              </a:buClr>
              <a:buSzPts val="1800"/>
              <a:buNone/>
              <a:defRPr b="1" sz="1800"/>
            </a:lvl1pPr>
            <a:lvl2pPr indent="-228600" lvl="1" marL="914400" rtl="0" algn="l">
              <a:lnSpc>
                <a:spcPct val="90000"/>
              </a:lnSpc>
              <a:spcBef>
                <a:spcPts val="400"/>
              </a:spcBef>
              <a:spcAft>
                <a:spcPts val="0"/>
              </a:spcAft>
              <a:buClr>
                <a:schemeClr val="dk1"/>
              </a:buClr>
              <a:buSzPts val="1500"/>
              <a:buNone/>
              <a:defRPr b="1" sz="1500"/>
            </a:lvl2pPr>
            <a:lvl3pPr indent="-228600" lvl="2" marL="1371600" rtl="0" algn="l">
              <a:lnSpc>
                <a:spcPct val="90000"/>
              </a:lnSpc>
              <a:spcBef>
                <a:spcPts val="400"/>
              </a:spcBef>
              <a:spcAft>
                <a:spcPts val="0"/>
              </a:spcAft>
              <a:buClr>
                <a:schemeClr val="dk1"/>
              </a:buClr>
              <a:buSzPts val="1400"/>
              <a:buNone/>
              <a:defRPr b="1" sz="1400"/>
            </a:lvl3pPr>
            <a:lvl4pPr indent="-228600" lvl="3" marL="1828800" rtl="0" algn="l">
              <a:lnSpc>
                <a:spcPct val="90000"/>
              </a:lnSpc>
              <a:spcBef>
                <a:spcPts val="400"/>
              </a:spcBef>
              <a:spcAft>
                <a:spcPts val="0"/>
              </a:spcAft>
              <a:buClr>
                <a:schemeClr val="dk1"/>
              </a:buClr>
              <a:buSzPts val="1200"/>
              <a:buNone/>
              <a:defRPr b="1" sz="1200"/>
            </a:lvl4pPr>
            <a:lvl5pPr indent="-228600" lvl="4" marL="2286000" rtl="0" algn="l">
              <a:lnSpc>
                <a:spcPct val="90000"/>
              </a:lnSpc>
              <a:spcBef>
                <a:spcPts val="400"/>
              </a:spcBef>
              <a:spcAft>
                <a:spcPts val="0"/>
              </a:spcAft>
              <a:buClr>
                <a:schemeClr val="dk1"/>
              </a:buClr>
              <a:buSzPts val="1200"/>
              <a:buNone/>
              <a:defRPr b="1" sz="1200"/>
            </a:lvl5pPr>
            <a:lvl6pPr indent="-228600" lvl="5" marL="2743200" rtl="0" algn="l">
              <a:spcBef>
                <a:spcPts val="200"/>
              </a:spcBef>
              <a:spcAft>
                <a:spcPts val="0"/>
              </a:spcAft>
              <a:buClr>
                <a:schemeClr val="dk1"/>
              </a:buClr>
              <a:buSzPts val="1200"/>
              <a:buNone/>
              <a:defRPr b="1" sz="1200"/>
            </a:lvl6pPr>
            <a:lvl7pPr indent="-228600" lvl="6" marL="3200400" rtl="0" algn="l">
              <a:spcBef>
                <a:spcPts val="200"/>
              </a:spcBef>
              <a:spcAft>
                <a:spcPts val="0"/>
              </a:spcAft>
              <a:buClr>
                <a:schemeClr val="dk1"/>
              </a:buClr>
              <a:buSzPts val="1200"/>
              <a:buNone/>
              <a:defRPr b="1" sz="1200"/>
            </a:lvl7pPr>
            <a:lvl8pPr indent="-228600" lvl="7" marL="3657600" rtl="0" algn="l">
              <a:spcBef>
                <a:spcPts val="200"/>
              </a:spcBef>
              <a:spcAft>
                <a:spcPts val="0"/>
              </a:spcAft>
              <a:buClr>
                <a:schemeClr val="dk1"/>
              </a:buClr>
              <a:buSzPts val="1200"/>
              <a:buNone/>
              <a:defRPr b="1" sz="1200"/>
            </a:lvl8pPr>
            <a:lvl9pPr indent="-228600" lvl="8" marL="4114800" rtl="0" algn="l">
              <a:spcBef>
                <a:spcPts val="200"/>
              </a:spcBef>
              <a:spcAft>
                <a:spcPts val="0"/>
              </a:spcAft>
              <a:buClr>
                <a:schemeClr val="dk1"/>
              </a:buClr>
              <a:buSzPts val="1200"/>
              <a:buNone/>
              <a:defRPr b="1" sz="1200"/>
            </a:lvl9pPr>
          </a:lstStyle>
          <a:p/>
        </p:txBody>
      </p:sp>
      <p:sp>
        <p:nvSpPr>
          <p:cNvPr id="22" name="Google Shape;22;p3"/>
          <p:cNvSpPr txBox="1"/>
          <p:nvPr>
            <p:ph idx="2" type="body"/>
          </p:nvPr>
        </p:nvSpPr>
        <p:spPr>
          <a:xfrm>
            <a:off x="633845" y="1655160"/>
            <a:ext cx="3867000" cy="2985900"/>
          </a:xfrm>
          <a:prstGeom prst="rect">
            <a:avLst/>
          </a:prstGeom>
          <a:noFill/>
          <a:ln>
            <a:noFill/>
          </a:ln>
        </p:spPr>
        <p:txBody>
          <a:bodyPr anchorCtr="0" anchor="t" bIns="34275" lIns="68575" spcFirstLastPara="1" rIns="68575" wrap="square" tIns="34275">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spcBef>
                <a:spcPts val="300"/>
              </a:spcBef>
              <a:spcAft>
                <a:spcPts val="0"/>
              </a:spcAft>
              <a:buClr>
                <a:schemeClr val="dk1"/>
              </a:buClr>
              <a:buSzPts val="1400"/>
              <a:buChar char="⚫"/>
              <a:defRPr/>
            </a:lvl6pPr>
            <a:lvl7pPr indent="-317500" lvl="6" marL="3200400" rtl="0" algn="l">
              <a:spcBef>
                <a:spcPts val="300"/>
              </a:spcBef>
              <a:spcAft>
                <a:spcPts val="0"/>
              </a:spcAft>
              <a:buClr>
                <a:schemeClr val="dk1"/>
              </a:buClr>
              <a:buSzPts val="1400"/>
              <a:buChar char="⚫"/>
              <a:defRPr/>
            </a:lvl7pPr>
            <a:lvl8pPr indent="-317500" lvl="7" marL="3657600" rtl="0" algn="l">
              <a:spcBef>
                <a:spcPts val="300"/>
              </a:spcBef>
              <a:spcAft>
                <a:spcPts val="0"/>
              </a:spcAft>
              <a:buClr>
                <a:schemeClr val="dk1"/>
              </a:buClr>
              <a:buSzPts val="1400"/>
              <a:buChar char="⚫"/>
              <a:defRPr/>
            </a:lvl8pPr>
            <a:lvl9pPr indent="-317500" lvl="8" marL="4114800" rtl="0" algn="l">
              <a:spcBef>
                <a:spcPts val="300"/>
              </a:spcBef>
              <a:spcAft>
                <a:spcPts val="0"/>
              </a:spcAft>
              <a:buClr>
                <a:schemeClr val="dk1"/>
              </a:buClr>
              <a:buSzPts val="1400"/>
              <a:buChar char="⚫"/>
              <a:defRPr/>
            </a:lvl9pPr>
          </a:lstStyle>
          <a:p/>
        </p:txBody>
      </p:sp>
      <p:sp>
        <p:nvSpPr>
          <p:cNvPr id="23" name="Google Shape;23;p3"/>
          <p:cNvSpPr txBox="1"/>
          <p:nvPr>
            <p:ph idx="3" type="body"/>
          </p:nvPr>
        </p:nvSpPr>
        <p:spPr>
          <a:xfrm>
            <a:off x="4629150" y="1035887"/>
            <a:ext cx="3886200" cy="619200"/>
          </a:xfrm>
          <a:prstGeom prst="rect">
            <a:avLst/>
          </a:prstGeom>
          <a:noFill/>
          <a:ln>
            <a:noFill/>
          </a:ln>
        </p:spPr>
        <p:txBody>
          <a:bodyPr anchorCtr="0" anchor="b" bIns="34275" lIns="68575" spcFirstLastPara="1" rIns="68575" wrap="square" tIns="34275">
            <a:noAutofit/>
          </a:bodyPr>
          <a:lstStyle>
            <a:lvl1pPr indent="-228600" lvl="0" marL="457200" rtl="0" algn="l">
              <a:lnSpc>
                <a:spcPct val="90000"/>
              </a:lnSpc>
              <a:spcBef>
                <a:spcPts val="0"/>
              </a:spcBef>
              <a:spcAft>
                <a:spcPts val="0"/>
              </a:spcAft>
              <a:buClr>
                <a:schemeClr val="dk1"/>
              </a:buClr>
              <a:buSzPts val="1800"/>
              <a:buNone/>
              <a:defRPr b="1" sz="1800"/>
            </a:lvl1pPr>
            <a:lvl2pPr indent="-228600" lvl="1" marL="914400" rtl="0" algn="l">
              <a:lnSpc>
                <a:spcPct val="90000"/>
              </a:lnSpc>
              <a:spcBef>
                <a:spcPts val="400"/>
              </a:spcBef>
              <a:spcAft>
                <a:spcPts val="0"/>
              </a:spcAft>
              <a:buClr>
                <a:schemeClr val="dk1"/>
              </a:buClr>
              <a:buSzPts val="1500"/>
              <a:buNone/>
              <a:defRPr b="1" sz="1500"/>
            </a:lvl2pPr>
            <a:lvl3pPr indent="-228600" lvl="2" marL="1371600" rtl="0" algn="l">
              <a:lnSpc>
                <a:spcPct val="90000"/>
              </a:lnSpc>
              <a:spcBef>
                <a:spcPts val="400"/>
              </a:spcBef>
              <a:spcAft>
                <a:spcPts val="0"/>
              </a:spcAft>
              <a:buClr>
                <a:schemeClr val="dk1"/>
              </a:buClr>
              <a:buSzPts val="1400"/>
              <a:buNone/>
              <a:defRPr b="1" sz="1400"/>
            </a:lvl3pPr>
            <a:lvl4pPr indent="-228600" lvl="3" marL="1828800" rtl="0" algn="l">
              <a:lnSpc>
                <a:spcPct val="90000"/>
              </a:lnSpc>
              <a:spcBef>
                <a:spcPts val="400"/>
              </a:spcBef>
              <a:spcAft>
                <a:spcPts val="0"/>
              </a:spcAft>
              <a:buClr>
                <a:schemeClr val="dk1"/>
              </a:buClr>
              <a:buSzPts val="1200"/>
              <a:buNone/>
              <a:defRPr b="1" sz="1200"/>
            </a:lvl4pPr>
            <a:lvl5pPr indent="-228600" lvl="4" marL="2286000" rtl="0" algn="l">
              <a:lnSpc>
                <a:spcPct val="90000"/>
              </a:lnSpc>
              <a:spcBef>
                <a:spcPts val="400"/>
              </a:spcBef>
              <a:spcAft>
                <a:spcPts val="0"/>
              </a:spcAft>
              <a:buClr>
                <a:schemeClr val="dk1"/>
              </a:buClr>
              <a:buSzPts val="1200"/>
              <a:buNone/>
              <a:defRPr b="1" sz="1200"/>
            </a:lvl5pPr>
            <a:lvl6pPr indent="-228600" lvl="5" marL="2743200" rtl="0" algn="l">
              <a:spcBef>
                <a:spcPts val="200"/>
              </a:spcBef>
              <a:spcAft>
                <a:spcPts val="0"/>
              </a:spcAft>
              <a:buClr>
                <a:schemeClr val="dk1"/>
              </a:buClr>
              <a:buSzPts val="1200"/>
              <a:buNone/>
              <a:defRPr b="1" sz="1200"/>
            </a:lvl6pPr>
            <a:lvl7pPr indent="-228600" lvl="6" marL="3200400" rtl="0" algn="l">
              <a:spcBef>
                <a:spcPts val="200"/>
              </a:spcBef>
              <a:spcAft>
                <a:spcPts val="0"/>
              </a:spcAft>
              <a:buClr>
                <a:schemeClr val="dk1"/>
              </a:buClr>
              <a:buSzPts val="1200"/>
              <a:buNone/>
              <a:defRPr b="1" sz="1200"/>
            </a:lvl7pPr>
            <a:lvl8pPr indent="-228600" lvl="7" marL="3657600" rtl="0" algn="l">
              <a:spcBef>
                <a:spcPts val="200"/>
              </a:spcBef>
              <a:spcAft>
                <a:spcPts val="0"/>
              </a:spcAft>
              <a:buClr>
                <a:schemeClr val="dk1"/>
              </a:buClr>
              <a:buSzPts val="1200"/>
              <a:buNone/>
              <a:defRPr b="1" sz="1200"/>
            </a:lvl8pPr>
            <a:lvl9pPr indent="-228600" lvl="8" marL="4114800" rtl="0" algn="l">
              <a:spcBef>
                <a:spcPts val="200"/>
              </a:spcBef>
              <a:spcAft>
                <a:spcPts val="0"/>
              </a:spcAft>
              <a:buClr>
                <a:schemeClr val="dk1"/>
              </a:buClr>
              <a:buSzPts val="1200"/>
              <a:buNone/>
              <a:defRPr b="1" sz="1200"/>
            </a:lvl9pPr>
          </a:lstStyle>
          <a:p/>
        </p:txBody>
      </p:sp>
      <p:sp>
        <p:nvSpPr>
          <p:cNvPr id="24" name="Google Shape;24;p3"/>
          <p:cNvSpPr txBox="1"/>
          <p:nvPr>
            <p:ph idx="4" type="body"/>
          </p:nvPr>
        </p:nvSpPr>
        <p:spPr>
          <a:xfrm>
            <a:off x="4629150" y="1655160"/>
            <a:ext cx="3886200" cy="2985900"/>
          </a:xfrm>
          <a:prstGeom prst="rect">
            <a:avLst/>
          </a:prstGeom>
          <a:noFill/>
          <a:ln>
            <a:noFill/>
          </a:ln>
        </p:spPr>
        <p:txBody>
          <a:bodyPr anchorCtr="0" anchor="t" bIns="34275" lIns="68575" spcFirstLastPara="1" rIns="68575" wrap="square" tIns="34275">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spcBef>
                <a:spcPts val="300"/>
              </a:spcBef>
              <a:spcAft>
                <a:spcPts val="0"/>
              </a:spcAft>
              <a:buClr>
                <a:schemeClr val="dk1"/>
              </a:buClr>
              <a:buSzPts val="1400"/>
              <a:buChar char="⚫"/>
              <a:defRPr/>
            </a:lvl6pPr>
            <a:lvl7pPr indent="-317500" lvl="6" marL="3200400" rtl="0" algn="l">
              <a:spcBef>
                <a:spcPts val="300"/>
              </a:spcBef>
              <a:spcAft>
                <a:spcPts val="0"/>
              </a:spcAft>
              <a:buClr>
                <a:schemeClr val="dk1"/>
              </a:buClr>
              <a:buSzPts val="1400"/>
              <a:buChar char="⚫"/>
              <a:defRPr/>
            </a:lvl7pPr>
            <a:lvl8pPr indent="-317500" lvl="7" marL="3657600" rtl="0" algn="l">
              <a:spcBef>
                <a:spcPts val="300"/>
              </a:spcBef>
              <a:spcAft>
                <a:spcPts val="0"/>
              </a:spcAft>
              <a:buClr>
                <a:schemeClr val="dk1"/>
              </a:buClr>
              <a:buSzPts val="1400"/>
              <a:buChar char="⚫"/>
              <a:defRPr/>
            </a:lvl8pPr>
            <a:lvl9pPr indent="-317500" lvl="8" marL="4114800" rtl="0" algn="l">
              <a:spcBef>
                <a:spcPts val="300"/>
              </a:spcBef>
              <a:spcAft>
                <a:spcPts val="0"/>
              </a:spcAft>
              <a:buClr>
                <a:schemeClr val="dk1"/>
              </a:buClr>
              <a:buSzPts val="1400"/>
              <a:buChar char="⚫"/>
              <a:defRPr/>
            </a:lvl9pPr>
          </a:lstStyle>
          <a:p/>
        </p:txBody>
      </p:sp>
      <p:sp>
        <p:nvSpPr>
          <p:cNvPr id="25" name="Google Shape;25;p3"/>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6" name="Google Shape;26;p3"/>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7" name="Google Shape;27;p3"/>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28" name="Google Shape;28;p3"/>
          <p:cNvSpPr txBox="1"/>
          <p:nvPr>
            <p:ph type="title"/>
          </p:nvPr>
        </p:nvSpPr>
        <p:spPr>
          <a:xfrm>
            <a:off x="633845" y="274320"/>
            <a:ext cx="7084200" cy="6195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3EADA7"/>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29" name="Google Shape;29;p3"/>
          <p:cNvCxnSpPr/>
          <p:nvPr/>
        </p:nvCxnSpPr>
        <p:spPr>
          <a:xfrm>
            <a:off x="633845" y="893949"/>
            <a:ext cx="7886700" cy="0"/>
          </a:xfrm>
          <a:prstGeom prst="straightConnector1">
            <a:avLst/>
          </a:prstGeom>
          <a:noFill/>
          <a:ln cap="flat" cmpd="sng" w="9525">
            <a:solidFill>
              <a:srgbClr val="3DACA7"/>
            </a:solidFill>
            <a:prstDash val="solid"/>
            <a:round/>
            <a:headEnd len="sm" w="sm" type="none"/>
            <a:tailEnd len="sm" w="sm" type="none"/>
          </a:ln>
        </p:spPr>
      </p:cxnSp>
      <p:pic>
        <p:nvPicPr>
          <p:cNvPr id="30" name="Google Shape;30;p3"/>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pic>
        <p:nvPicPr>
          <p:cNvPr id="32" name="Google Shape;32;p4"/>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33" name="Google Shape;33;p4"/>
          <p:cNvSpPr txBox="1"/>
          <p:nvPr>
            <p:ph type="title"/>
          </p:nvPr>
        </p:nvSpPr>
        <p:spPr>
          <a:xfrm>
            <a:off x="623888" y="1284317"/>
            <a:ext cx="7886700" cy="2138400"/>
          </a:xfrm>
          <a:prstGeom prst="rect">
            <a:avLst/>
          </a:prstGeom>
          <a:noFill/>
          <a:ln>
            <a:noFill/>
          </a:ln>
        </p:spPr>
        <p:txBody>
          <a:bodyPr anchorCtr="0" anchor="b" bIns="34275" lIns="68575" spcFirstLastPara="1" rIns="68575" wrap="square" tIns="34275">
            <a:noAutofit/>
          </a:bodyPr>
          <a:lstStyle>
            <a:lvl1pPr lvl="0" rtl="0" algn="l">
              <a:lnSpc>
                <a:spcPct val="90000"/>
              </a:lnSpc>
              <a:spcBef>
                <a:spcPts val="0"/>
              </a:spcBef>
              <a:spcAft>
                <a:spcPts val="0"/>
              </a:spcAft>
              <a:buClr>
                <a:srgbClr val="3EADA7"/>
              </a:buClr>
              <a:buSzPts val="4500"/>
              <a:buFont typeface="Quattrocento Sans"/>
              <a:buNone/>
              <a:defRPr b="0" sz="45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34" name="Google Shape;34;p4"/>
          <p:cNvSpPr txBox="1"/>
          <p:nvPr>
            <p:ph idx="1" type="body"/>
          </p:nvPr>
        </p:nvSpPr>
        <p:spPr>
          <a:xfrm>
            <a:off x="623888" y="3414475"/>
            <a:ext cx="7886700" cy="11253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800"/>
              </a:spcBef>
              <a:spcAft>
                <a:spcPts val="0"/>
              </a:spcAft>
              <a:buClr>
                <a:srgbClr val="3F3F3F"/>
              </a:buClr>
              <a:buSzPts val="1800"/>
              <a:buNone/>
              <a:defRPr sz="1800">
                <a:solidFill>
                  <a:srgbClr val="3F3F3F"/>
                </a:solidFill>
              </a:defRPr>
            </a:lvl1pPr>
            <a:lvl2pPr indent="-228600" lvl="1" marL="914400" rtl="0" algn="l">
              <a:lnSpc>
                <a:spcPct val="90000"/>
              </a:lnSpc>
              <a:spcBef>
                <a:spcPts val="400"/>
              </a:spcBef>
              <a:spcAft>
                <a:spcPts val="0"/>
              </a:spcAft>
              <a:buClr>
                <a:srgbClr val="888888"/>
              </a:buClr>
              <a:buSzPts val="1400"/>
              <a:buNone/>
              <a:defRPr sz="1400">
                <a:solidFill>
                  <a:srgbClr val="888888"/>
                </a:solidFill>
              </a:defRPr>
            </a:lvl2pPr>
            <a:lvl3pPr indent="-228600" lvl="2" marL="1371600" rtl="0" algn="l">
              <a:lnSpc>
                <a:spcPct val="90000"/>
              </a:lnSpc>
              <a:spcBef>
                <a:spcPts val="400"/>
              </a:spcBef>
              <a:spcAft>
                <a:spcPts val="0"/>
              </a:spcAft>
              <a:buClr>
                <a:srgbClr val="888888"/>
              </a:buClr>
              <a:buSzPts val="1200"/>
              <a:buNone/>
              <a:defRPr sz="1200">
                <a:solidFill>
                  <a:srgbClr val="888888"/>
                </a:solidFill>
              </a:defRPr>
            </a:lvl3pPr>
            <a:lvl4pPr indent="-228600" lvl="3" marL="1828800" rtl="0" algn="l">
              <a:lnSpc>
                <a:spcPct val="90000"/>
              </a:lnSpc>
              <a:spcBef>
                <a:spcPts val="400"/>
              </a:spcBef>
              <a:spcAft>
                <a:spcPts val="0"/>
              </a:spcAft>
              <a:buClr>
                <a:srgbClr val="888888"/>
              </a:buClr>
              <a:buSzPts val="1100"/>
              <a:buNone/>
              <a:defRPr sz="1100">
                <a:solidFill>
                  <a:srgbClr val="888888"/>
                </a:solidFill>
              </a:defRPr>
            </a:lvl4pPr>
            <a:lvl5pPr indent="-228600" lvl="4" marL="2286000" rtl="0" algn="l">
              <a:lnSpc>
                <a:spcPct val="90000"/>
              </a:lnSpc>
              <a:spcBef>
                <a:spcPts val="400"/>
              </a:spcBef>
              <a:spcAft>
                <a:spcPts val="0"/>
              </a:spcAft>
              <a:buClr>
                <a:srgbClr val="888888"/>
              </a:buClr>
              <a:buSzPts val="1100"/>
              <a:buNone/>
              <a:defRPr sz="1100">
                <a:solidFill>
                  <a:srgbClr val="888888"/>
                </a:solidFill>
              </a:defRPr>
            </a:lvl5pPr>
            <a:lvl6pPr indent="-228600" lvl="5" marL="2743200" rtl="0" algn="l">
              <a:spcBef>
                <a:spcPts val="200"/>
              </a:spcBef>
              <a:spcAft>
                <a:spcPts val="0"/>
              </a:spcAft>
              <a:buClr>
                <a:srgbClr val="888888"/>
              </a:buClr>
              <a:buSzPts val="1100"/>
              <a:buNone/>
              <a:defRPr sz="1100">
                <a:solidFill>
                  <a:srgbClr val="888888"/>
                </a:solidFill>
              </a:defRPr>
            </a:lvl6pPr>
            <a:lvl7pPr indent="-228600" lvl="6" marL="3200400" rtl="0" algn="l">
              <a:spcBef>
                <a:spcPts val="200"/>
              </a:spcBef>
              <a:spcAft>
                <a:spcPts val="0"/>
              </a:spcAft>
              <a:buClr>
                <a:srgbClr val="888888"/>
              </a:buClr>
              <a:buSzPts val="1100"/>
              <a:buNone/>
              <a:defRPr sz="1100">
                <a:solidFill>
                  <a:srgbClr val="888888"/>
                </a:solidFill>
              </a:defRPr>
            </a:lvl7pPr>
            <a:lvl8pPr indent="-228600" lvl="7" marL="3657600" rtl="0" algn="l">
              <a:spcBef>
                <a:spcPts val="200"/>
              </a:spcBef>
              <a:spcAft>
                <a:spcPts val="0"/>
              </a:spcAft>
              <a:buClr>
                <a:srgbClr val="888888"/>
              </a:buClr>
              <a:buSzPts val="1100"/>
              <a:buNone/>
              <a:defRPr sz="1100">
                <a:solidFill>
                  <a:srgbClr val="888888"/>
                </a:solidFill>
              </a:defRPr>
            </a:lvl8pPr>
            <a:lvl9pPr indent="-228600" lvl="8" marL="4114800" rtl="0" algn="l">
              <a:spcBef>
                <a:spcPts val="200"/>
              </a:spcBef>
              <a:spcAft>
                <a:spcPts val="0"/>
              </a:spcAft>
              <a:buClr>
                <a:srgbClr val="888888"/>
              </a:buClr>
              <a:buSzPts val="1100"/>
              <a:buNone/>
              <a:defRPr sz="1100">
                <a:solidFill>
                  <a:srgbClr val="888888"/>
                </a:solidFill>
              </a:defRPr>
            </a:lvl9pPr>
          </a:lstStyle>
          <a:p/>
        </p:txBody>
      </p:sp>
      <p:sp>
        <p:nvSpPr>
          <p:cNvPr id="35" name="Google Shape;35;p4"/>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36" name="Google Shape;36;p4"/>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37" name="Google Shape;37;p4"/>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8" name="Shape 38"/>
        <p:cNvGrpSpPr/>
        <p:nvPr/>
      </p:nvGrpSpPr>
      <p:grpSpPr>
        <a:xfrm>
          <a:off x="0" y="0"/>
          <a:ext cx="0" cy="0"/>
          <a:chOff x="0" y="0"/>
          <a:chExt cx="0" cy="0"/>
        </a:xfrm>
      </p:grpSpPr>
      <p:pic>
        <p:nvPicPr>
          <p:cNvPr id="39" name="Google Shape;39;p5"/>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40" name="Google Shape;40;p5"/>
          <p:cNvSpPr txBox="1"/>
          <p:nvPr>
            <p:ph type="title"/>
          </p:nvPr>
        </p:nvSpPr>
        <p:spPr>
          <a:xfrm>
            <a:off x="633845" y="274320"/>
            <a:ext cx="7084200" cy="6195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3EADA7"/>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41" name="Google Shape;41;p5"/>
          <p:cNvSpPr txBox="1"/>
          <p:nvPr>
            <p:ph idx="1" type="body"/>
          </p:nvPr>
        </p:nvSpPr>
        <p:spPr>
          <a:xfrm>
            <a:off x="633845" y="1035887"/>
            <a:ext cx="7886700" cy="3599400"/>
          </a:xfrm>
          <a:prstGeom prst="rect">
            <a:avLst/>
          </a:prstGeom>
          <a:noFill/>
          <a:ln>
            <a:noFill/>
          </a:ln>
        </p:spPr>
        <p:txBody>
          <a:bodyPr anchorCtr="0" anchor="t" bIns="34275" lIns="68575" spcFirstLastPara="1" rIns="68575" wrap="square" tIns="34275">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spcBef>
                <a:spcPts val="300"/>
              </a:spcBef>
              <a:spcAft>
                <a:spcPts val="0"/>
              </a:spcAft>
              <a:buClr>
                <a:schemeClr val="dk1"/>
              </a:buClr>
              <a:buSzPts val="1400"/>
              <a:buChar char="⚫"/>
              <a:defRPr/>
            </a:lvl6pPr>
            <a:lvl7pPr indent="-317500" lvl="6" marL="3200400" rtl="0" algn="l">
              <a:spcBef>
                <a:spcPts val="300"/>
              </a:spcBef>
              <a:spcAft>
                <a:spcPts val="0"/>
              </a:spcAft>
              <a:buClr>
                <a:schemeClr val="dk1"/>
              </a:buClr>
              <a:buSzPts val="1400"/>
              <a:buChar char="⚫"/>
              <a:defRPr/>
            </a:lvl7pPr>
            <a:lvl8pPr indent="-317500" lvl="7" marL="3657600" rtl="0" algn="l">
              <a:spcBef>
                <a:spcPts val="300"/>
              </a:spcBef>
              <a:spcAft>
                <a:spcPts val="0"/>
              </a:spcAft>
              <a:buClr>
                <a:schemeClr val="dk1"/>
              </a:buClr>
              <a:buSzPts val="1400"/>
              <a:buChar char="⚫"/>
              <a:defRPr/>
            </a:lvl8pPr>
            <a:lvl9pPr indent="-317500" lvl="8" marL="4114800" rtl="0" algn="l">
              <a:spcBef>
                <a:spcPts val="300"/>
              </a:spcBef>
              <a:spcAft>
                <a:spcPts val="0"/>
              </a:spcAft>
              <a:buClr>
                <a:schemeClr val="dk1"/>
              </a:buClr>
              <a:buSzPts val="1400"/>
              <a:buChar char="⚫"/>
              <a:defRPr/>
            </a:lvl9pPr>
          </a:lstStyle>
          <a:p/>
        </p:txBody>
      </p:sp>
      <p:sp>
        <p:nvSpPr>
          <p:cNvPr id="42" name="Google Shape;42;p5"/>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43" name="Google Shape;43;p5"/>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44" name="Google Shape;44;p5"/>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cxnSp>
        <p:nvCxnSpPr>
          <p:cNvPr id="45" name="Google Shape;45;p5"/>
          <p:cNvCxnSpPr/>
          <p:nvPr/>
        </p:nvCxnSpPr>
        <p:spPr>
          <a:xfrm>
            <a:off x="633845" y="893949"/>
            <a:ext cx="7886700" cy="0"/>
          </a:xfrm>
          <a:prstGeom prst="straightConnector1">
            <a:avLst/>
          </a:prstGeom>
          <a:noFill/>
          <a:ln cap="flat" cmpd="sng" w="9525">
            <a:solidFill>
              <a:srgbClr val="3DACA7"/>
            </a:solidFill>
            <a:prstDash val="solid"/>
            <a:round/>
            <a:headEnd len="sm" w="sm" type="none"/>
            <a:tailEnd len="sm" w="sm" type="none"/>
          </a:ln>
        </p:spPr>
      </p:cxnSp>
      <p:pic>
        <p:nvPicPr>
          <p:cNvPr id="46" name="Google Shape;46;p5"/>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47" name="Shape 47"/>
        <p:cNvGrpSpPr/>
        <p:nvPr/>
      </p:nvGrpSpPr>
      <p:grpSpPr>
        <a:xfrm>
          <a:off x="0" y="0"/>
          <a:ext cx="0" cy="0"/>
          <a:chOff x="0" y="0"/>
          <a:chExt cx="0" cy="0"/>
        </a:xfrm>
      </p:grpSpPr>
      <p:pic>
        <p:nvPicPr>
          <p:cNvPr id="48" name="Google Shape;48;p6"/>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49" name="Google Shape;49;p6"/>
          <p:cNvSpPr txBox="1"/>
          <p:nvPr>
            <p:ph idx="1" type="body"/>
          </p:nvPr>
        </p:nvSpPr>
        <p:spPr>
          <a:xfrm>
            <a:off x="633845" y="1035887"/>
            <a:ext cx="3886200" cy="3599400"/>
          </a:xfrm>
          <a:prstGeom prst="rect">
            <a:avLst/>
          </a:prstGeom>
          <a:noFill/>
          <a:ln>
            <a:noFill/>
          </a:ln>
        </p:spPr>
        <p:txBody>
          <a:bodyPr anchorCtr="0" anchor="t" bIns="34275" lIns="68575" spcFirstLastPara="1" rIns="68575" wrap="square" tIns="34275">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spcBef>
                <a:spcPts val="300"/>
              </a:spcBef>
              <a:spcAft>
                <a:spcPts val="0"/>
              </a:spcAft>
              <a:buClr>
                <a:schemeClr val="dk1"/>
              </a:buClr>
              <a:buSzPts val="1400"/>
              <a:buChar char="⚫"/>
              <a:defRPr/>
            </a:lvl6pPr>
            <a:lvl7pPr indent="-317500" lvl="6" marL="3200400" rtl="0" algn="l">
              <a:spcBef>
                <a:spcPts val="300"/>
              </a:spcBef>
              <a:spcAft>
                <a:spcPts val="0"/>
              </a:spcAft>
              <a:buClr>
                <a:schemeClr val="dk1"/>
              </a:buClr>
              <a:buSzPts val="1400"/>
              <a:buChar char="⚫"/>
              <a:defRPr/>
            </a:lvl7pPr>
            <a:lvl8pPr indent="-317500" lvl="7" marL="3657600" rtl="0" algn="l">
              <a:spcBef>
                <a:spcPts val="300"/>
              </a:spcBef>
              <a:spcAft>
                <a:spcPts val="0"/>
              </a:spcAft>
              <a:buClr>
                <a:schemeClr val="dk1"/>
              </a:buClr>
              <a:buSzPts val="1400"/>
              <a:buChar char="⚫"/>
              <a:defRPr/>
            </a:lvl8pPr>
            <a:lvl9pPr indent="-317500" lvl="8" marL="4114800" rtl="0" algn="l">
              <a:spcBef>
                <a:spcPts val="300"/>
              </a:spcBef>
              <a:spcAft>
                <a:spcPts val="0"/>
              </a:spcAft>
              <a:buClr>
                <a:schemeClr val="dk1"/>
              </a:buClr>
              <a:buSzPts val="1400"/>
              <a:buChar char="⚫"/>
              <a:defRPr/>
            </a:lvl9pPr>
          </a:lstStyle>
          <a:p/>
        </p:txBody>
      </p:sp>
      <p:sp>
        <p:nvSpPr>
          <p:cNvPr id="50" name="Google Shape;50;p6"/>
          <p:cNvSpPr txBox="1"/>
          <p:nvPr>
            <p:ph idx="2" type="body"/>
          </p:nvPr>
        </p:nvSpPr>
        <p:spPr>
          <a:xfrm>
            <a:off x="4629150" y="1035887"/>
            <a:ext cx="3886200" cy="3599400"/>
          </a:xfrm>
          <a:prstGeom prst="rect">
            <a:avLst/>
          </a:prstGeom>
          <a:noFill/>
          <a:ln>
            <a:noFill/>
          </a:ln>
        </p:spPr>
        <p:txBody>
          <a:bodyPr anchorCtr="0" anchor="t" bIns="34275" lIns="68575" spcFirstLastPara="1" rIns="68575" wrap="square" tIns="34275">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spcBef>
                <a:spcPts val="300"/>
              </a:spcBef>
              <a:spcAft>
                <a:spcPts val="0"/>
              </a:spcAft>
              <a:buClr>
                <a:schemeClr val="dk1"/>
              </a:buClr>
              <a:buSzPts val="1400"/>
              <a:buChar char="⚫"/>
              <a:defRPr/>
            </a:lvl6pPr>
            <a:lvl7pPr indent="-317500" lvl="6" marL="3200400" rtl="0" algn="l">
              <a:spcBef>
                <a:spcPts val="300"/>
              </a:spcBef>
              <a:spcAft>
                <a:spcPts val="0"/>
              </a:spcAft>
              <a:buClr>
                <a:schemeClr val="dk1"/>
              </a:buClr>
              <a:buSzPts val="1400"/>
              <a:buChar char="⚫"/>
              <a:defRPr/>
            </a:lvl7pPr>
            <a:lvl8pPr indent="-317500" lvl="7" marL="3657600" rtl="0" algn="l">
              <a:spcBef>
                <a:spcPts val="300"/>
              </a:spcBef>
              <a:spcAft>
                <a:spcPts val="0"/>
              </a:spcAft>
              <a:buClr>
                <a:schemeClr val="dk1"/>
              </a:buClr>
              <a:buSzPts val="1400"/>
              <a:buChar char="⚫"/>
              <a:defRPr/>
            </a:lvl8pPr>
            <a:lvl9pPr indent="-317500" lvl="8" marL="4114800" rtl="0" algn="l">
              <a:spcBef>
                <a:spcPts val="300"/>
              </a:spcBef>
              <a:spcAft>
                <a:spcPts val="0"/>
              </a:spcAft>
              <a:buClr>
                <a:schemeClr val="dk1"/>
              </a:buClr>
              <a:buSzPts val="1400"/>
              <a:buChar char="⚫"/>
              <a:defRPr/>
            </a:lvl9pPr>
          </a:lstStyle>
          <a:p/>
        </p:txBody>
      </p:sp>
      <p:sp>
        <p:nvSpPr>
          <p:cNvPr id="51" name="Google Shape;51;p6"/>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52" name="Google Shape;52;p6"/>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53" name="Google Shape;53;p6"/>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54" name="Google Shape;54;p6"/>
          <p:cNvSpPr txBox="1"/>
          <p:nvPr>
            <p:ph type="title"/>
          </p:nvPr>
        </p:nvSpPr>
        <p:spPr>
          <a:xfrm>
            <a:off x="633845" y="274320"/>
            <a:ext cx="7084200" cy="6195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3EADA7"/>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55" name="Google Shape;55;p6"/>
          <p:cNvCxnSpPr/>
          <p:nvPr/>
        </p:nvCxnSpPr>
        <p:spPr>
          <a:xfrm>
            <a:off x="633845" y="893949"/>
            <a:ext cx="7886700" cy="0"/>
          </a:xfrm>
          <a:prstGeom prst="straightConnector1">
            <a:avLst/>
          </a:prstGeom>
          <a:noFill/>
          <a:ln cap="flat" cmpd="sng" w="9525">
            <a:solidFill>
              <a:srgbClr val="3DACA7"/>
            </a:solidFill>
            <a:prstDash val="solid"/>
            <a:round/>
            <a:headEnd len="sm" w="sm" type="none"/>
            <a:tailEnd len="sm" w="sm" type="none"/>
          </a:ln>
        </p:spPr>
      </p:cxnSp>
      <p:pic>
        <p:nvPicPr>
          <p:cNvPr id="56" name="Google Shape;56;p6"/>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57" name="Shape 57"/>
        <p:cNvGrpSpPr/>
        <p:nvPr/>
      </p:nvGrpSpPr>
      <p:grpSpPr>
        <a:xfrm>
          <a:off x="0" y="0"/>
          <a:ext cx="0" cy="0"/>
          <a:chOff x="0" y="0"/>
          <a:chExt cx="0" cy="0"/>
        </a:xfrm>
      </p:grpSpPr>
      <p:pic>
        <p:nvPicPr>
          <p:cNvPr id="58" name="Google Shape;58;p7"/>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59" name="Google Shape;59;p7"/>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60" name="Google Shape;60;p7"/>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61" name="Google Shape;61;p7"/>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62" name="Google Shape;62;p7"/>
          <p:cNvSpPr txBox="1"/>
          <p:nvPr>
            <p:ph type="title"/>
          </p:nvPr>
        </p:nvSpPr>
        <p:spPr>
          <a:xfrm>
            <a:off x="633845" y="274320"/>
            <a:ext cx="7084200" cy="6195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3EADA7"/>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63" name="Google Shape;63;p7"/>
          <p:cNvCxnSpPr/>
          <p:nvPr/>
        </p:nvCxnSpPr>
        <p:spPr>
          <a:xfrm>
            <a:off x="633845" y="893949"/>
            <a:ext cx="7886700" cy="0"/>
          </a:xfrm>
          <a:prstGeom prst="straightConnector1">
            <a:avLst/>
          </a:prstGeom>
          <a:noFill/>
          <a:ln cap="flat" cmpd="sng" w="9525">
            <a:solidFill>
              <a:srgbClr val="3DACA7"/>
            </a:solidFill>
            <a:prstDash val="solid"/>
            <a:round/>
            <a:headEnd len="sm" w="sm" type="none"/>
            <a:tailEnd len="sm" w="sm" type="none"/>
          </a:ln>
        </p:spPr>
      </p:cxnSp>
      <p:pic>
        <p:nvPicPr>
          <p:cNvPr id="64" name="Google Shape;64;p7"/>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5" name="Shape 65"/>
        <p:cNvGrpSpPr/>
        <p:nvPr/>
      </p:nvGrpSpPr>
      <p:grpSpPr>
        <a:xfrm>
          <a:off x="0" y="0"/>
          <a:ext cx="0" cy="0"/>
          <a:chOff x="0" y="0"/>
          <a:chExt cx="0" cy="0"/>
        </a:xfrm>
      </p:grpSpPr>
      <p:sp>
        <p:nvSpPr>
          <p:cNvPr id="66" name="Google Shape;66;p8"/>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67" name="Google Shape;67;p8"/>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68" name="Google Shape;68;p8"/>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9" name="Shape 69"/>
        <p:cNvGrpSpPr/>
        <p:nvPr/>
      </p:nvGrpSpPr>
      <p:grpSpPr>
        <a:xfrm>
          <a:off x="0" y="0"/>
          <a:ext cx="0" cy="0"/>
          <a:chOff x="0" y="0"/>
          <a:chExt cx="0" cy="0"/>
        </a:xfrm>
      </p:grpSpPr>
      <p:pic>
        <p:nvPicPr>
          <p:cNvPr id="70" name="Google Shape;70;p9"/>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71" name="Google Shape;71;p9"/>
          <p:cNvSpPr txBox="1"/>
          <p:nvPr>
            <p:ph type="title"/>
          </p:nvPr>
        </p:nvSpPr>
        <p:spPr>
          <a:xfrm>
            <a:off x="630936" y="342900"/>
            <a:ext cx="2948700" cy="1200300"/>
          </a:xfrm>
          <a:prstGeom prst="rect">
            <a:avLst/>
          </a:prstGeom>
          <a:noFill/>
          <a:ln>
            <a:noFill/>
          </a:ln>
        </p:spPr>
        <p:txBody>
          <a:bodyPr anchorCtr="0" anchor="b" bIns="34275" lIns="68575" spcFirstLastPara="1" rIns="68575" wrap="square" tIns="34275">
            <a:noAutofit/>
          </a:bodyPr>
          <a:lstStyle>
            <a:lvl1pPr lvl="0" rtl="0" algn="l">
              <a:lnSpc>
                <a:spcPct val="90000"/>
              </a:lnSpc>
              <a:spcBef>
                <a:spcPts val="0"/>
              </a:spcBef>
              <a:spcAft>
                <a:spcPts val="0"/>
              </a:spcAft>
              <a:buClr>
                <a:srgbClr val="3EADA7"/>
              </a:buClr>
              <a:buSzPts val="2400"/>
              <a:buFont typeface="Quattrocento Sans"/>
              <a:buNone/>
              <a:defRPr b="0" sz="24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72" name="Google Shape;72;p9"/>
          <p:cNvSpPr txBox="1"/>
          <p:nvPr>
            <p:ph idx="1" type="body"/>
          </p:nvPr>
        </p:nvSpPr>
        <p:spPr>
          <a:xfrm>
            <a:off x="3886200" y="742950"/>
            <a:ext cx="4629300" cy="3657600"/>
          </a:xfrm>
          <a:prstGeom prst="rect">
            <a:avLst/>
          </a:prstGeom>
          <a:noFill/>
          <a:ln>
            <a:noFill/>
          </a:ln>
        </p:spPr>
        <p:txBody>
          <a:bodyPr anchorCtr="0" anchor="t" bIns="34275" lIns="68575" spcFirstLastPara="1" rIns="68575" wrap="square" tIns="34275">
            <a:noAutofit/>
          </a:bodyPr>
          <a:lstStyle>
            <a:lvl1pPr indent="-381000" lvl="0" marL="457200" rtl="0" algn="l">
              <a:lnSpc>
                <a:spcPct val="90000"/>
              </a:lnSpc>
              <a:spcBef>
                <a:spcPts val="800"/>
              </a:spcBef>
              <a:spcAft>
                <a:spcPts val="0"/>
              </a:spcAft>
              <a:buClr>
                <a:schemeClr val="dk1"/>
              </a:buClr>
              <a:buSzPts val="2400"/>
              <a:buChar char="⚫"/>
              <a:defRPr sz="2400"/>
            </a:lvl1pPr>
            <a:lvl2pPr indent="-361950" lvl="1" marL="914400" rtl="0" algn="l">
              <a:lnSpc>
                <a:spcPct val="90000"/>
              </a:lnSpc>
              <a:spcBef>
                <a:spcPts val="400"/>
              </a:spcBef>
              <a:spcAft>
                <a:spcPts val="0"/>
              </a:spcAft>
              <a:buClr>
                <a:schemeClr val="dk1"/>
              </a:buClr>
              <a:buSzPts val="2100"/>
              <a:buChar char="⚫"/>
              <a:defRPr sz="2100"/>
            </a:lvl2pPr>
            <a:lvl3pPr indent="-342900" lvl="2" marL="1371600" rtl="0" algn="l">
              <a:lnSpc>
                <a:spcPct val="90000"/>
              </a:lnSpc>
              <a:spcBef>
                <a:spcPts val="400"/>
              </a:spcBef>
              <a:spcAft>
                <a:spcPts val="0"/>
              </a:spcAft>
              <a:buClr>
                <a:schemeClr val="dk1"/>
              </a:buClr>
              <a:buSzPts val="1800"/>
              <a:buChar char="⚫"/>
              <a:defRPr sz="1800"/>
            </a:lvl3pPr>
            <a:lvl4pPr indent="-323850" lvl="3" marL="1828800" rtl="0" algn="l">
              <a:lnSpc>
                <a:spcPct val="90000"/>
              </a:lnSpc>
              <a:spcBef>
                <a:spcPts val="400"/>
              </a:spcBef>
              <a:spcAft>
                <a:spcPts val="0"/>
              </a:spcAft>
              <a:buClr>
                <a:schemeClr val="dk1"/>
              </a:buClr>
              <a:buSzPts val="1500"/>
              <a:buChar char="⚫"/>
              <a:defRPr sz="1500"/>
            </a:lvl4pPr>
            <a:lvl5pPr indent="-323850" lvl="4" marL="2286000" rtl="0" algn="l">
              <a:lnSpc>
                <a:spcPct val="90000"/>
              </a:lnSpc>
              <a:spcBef>
                <a:spcPts val="400"/>
              </a:spcBef>
              <a:spcAft>
                <a:spcPts val="0"/>
              </a:spcAft>
              <a:buClr>
                <a:schemeClr val="dk1"/>
              </a:buClr>
              <a:buSzPts val="1500"/>
              <a:buChar char="⚫"/>
              <a:defRPr sz="1500"/>
            </a:lvl5pPr>
            <a:lvl6pPr indent="-323850" lvl="5" marL="2743200" rtl="0" algn="l">
              <a:spcBef>
                <a:spcPts val="300"/>
              </a:spcBef>
              <a:spcAft>
                <a:spcPts val="0"/>
              </a:spcAft>
              <a:buClr>
                <a:schemeClr val="dk1"/>
              </a:buClr>
              <a:buSzPts val="1500"/>
              <a:buChar char="⚫"/>
              <a:defRPr sz="1500"/>
            </a:lvl6pPr>
            <a:lvl7pPr indent="-323850" lvl="6" marL="3200400" rtl="0" algn="l">
              <a:spcBef>
                <a:spcPts val="300"/>
              </a:spcBef>
              <a:spcAft>
                <a:spcPts val="0"/>
              </a:spcAft>
              <a:buClr>
                <a:schemeClr val="dk1"/>
              </a:buClr>
              <a:buSzPts val="1500"/>
              <a:buChar char="⚫"/>
              <a:defRPr sz="1500"/>
            </a:lvl7pPr>
            <a:lvl8pPr indent="-323850" lvl="7" marL="3657600" rtl="0" algn="l">
              <a:spcBef>
                <a:spcPts val="300"/>
              </a:spcBef>
              <a:spcAft>
                <a:spcPts val="0"/>
              </a:spcAft>
              <a:buClr>
                <a:schemeClr val="dk1"/>
              </a:buClr>
              <a:buSzPts val="1500"/>
              <a:buChar char="⚫"/>
              <a:defRPr sz="1500"/>
            </a:lvl8pPr>
            <a:lvl9pPr indent="-323850" lvl="8" marL="4114800" rtl="0" algn="l">
              <a:spcBef>
                <a:spcPts val="300"/>
              </a:spcBef>
              <a:spcAft>
                <a:spcPts val="0"/>
              </a:spcAft>
              <a:buClr>
                <a:schemeClr val="dk1"/>
              </a:buClr>
              <a:buSzPts val="1500"/>
              <a:buChar char="⚫"/>
              <a:defRPr sz="1500"/>
            </a:lvl9pPr>
          </a:lstStyle>
          <a:p/>
        </p:txBody>
      </p:sp>
      <p:sp>
        <p:nvSpPr>
          <p:cNvPr id="73" name="Google Shape;73;p9"/>
          <p:cNvSpPr txBox="1"/>
          <p:nvPr>
            <p:ph idx="2" type="body"/>
          </p:nvPr>
        </p:nvSpPr>
        <p:spPr>
          <a:xfrm>
            <a:off x="630936" y="1543049"/>
            <a:ext cx="2948700" cy="28575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800"/>
              </a:spcBef>
              <a:spcAft>
                <a:spcPts val="0"/>
              </a:spcAft>
              <a:buClr>
                <a:schemeClr val="dk1"/>
              </a:buClr>
              <a:buSzPts val="1200"/>
              <a:buNone/>
              <a:defRPr sz="1200"/>
            </a:lvl1pPr>
            <a:lvl2pPr indent="-228600" lvl="1" marL="914400" rtl="0" algn="l">
              <a:lnSpc>
                <a:spcPct val="90000"/>
              </a:lnSpc>
              <a:spcBef>
                <a:spcPts val="400"/>
              </a:spcBef>
              <a:spcAft>
                <a:spcPts val="0"/>
              </a:spcAft>
              <a:buClr>
                <a:schemeClr val="dk1"/>
              </a:buClr>
              <a:buSzPts val="900"/>
              <a:buNone/>
              <a:defRPr sz="900"/>
            </a:lvl2pPr>
            <a:lvl3pPr indent="-228600" lvl="2" marL="1371600" rtl="0" algn="l">
              <a:lnSpc>
                <a:spcPct val="90000"/>
              </a:lnSpc>
              <a:spcBef>
                <a:spcPts val="400"/>
              </a:spcBef>
              <a:spcAft>
                <a:spcPts val="0"/>
              </a:spcAft>
              <a:buClr>
                <a:schemeClr val="dk1"/>
              </a:buClr>
              <a:buSzPts val="800"/>
              <a:buNone/>
              <a:defRPr sz="800"/>
            </a:lvl3pPr>
            <a:lvl4pPr indent="-228600" lvl="3" marL="1828800" rtl="0" algn="l">
              <a:lnSpc>
                <a:spcPct val="90000"/>
              </a:lnSpc>
              <a:spcBef>
                <a:spcPts val="400"/>
              </a:spcBef>
              <a:spcAft>
                <a:spcPts val="0"/>
              </a:spcAft>
              <a:buClr>
                <a:schemeClr val="dk1"/>
              </a:buClr>
              <a:buSzPts val="700"/>
              <a:buNone/>
              <a:defRPr sz="700"/>
            </a:lvl4pPr>
            <a:lvl5pPr indent="-228600" lvl="4" marL="2286000" rtl="0" algn="l">
              <a:lnSpc>
                <a:spcPct val="90000"/>
              </a:lnSpc>
              <a:spcBef>
                <a:spcPts val="400"/>
              </a:spcBef>
              <a:spcAft>
                <a:spcPts val="0"/>
              </a:spcAft>
              <a:buClr>
                <a:schemeClr val="dk1"/>
              </a:buClr>
              <a:buSzPts val="700"/>
              <a:buNone/>
              <a:defRPr sz="700"/>
            </a:lvl5pPr>
            <a:lvl6pPr indent="-228600" lvl="5" marL="2743200" rtl="0" algn="l">
              <a:spcBef>
                <a:spcPts val="100"/>
              </a:spcBef>
              <a:spcAft>
                <a:spcPts val="0"/>
              </a:spcAft>
              <a:buClr>
                <a:schemeClr val="dk1"/>
              </a:buClr>
              <a:buSzPts val="700"/>
              <a:buNone/>
              <a:defRPr sz="700"/>
            </a:lvl6pPr>
            <a:lvl7pPr indent="-228600" lvl="6" marL="3200400" rtl="0" algn="l">
              <a:spcBef>
                <a:spcPts val="100"/>
              </a:spcBef>
              <a:spcAft>
                <a:spcPts val="0"/>
              </a:spcAft>
              <a:buClr>
                <a:schemeClr val="dk1"/>
              </a:buClr>
              <a:buSzPts val="700"/>
              <a:buNone/>
              <a:defRPr sz="700"/>
            </a:lvl7pPr>
            <a:lvl8pPr indent="-228600" lvl="7" marL="3657600" rtl="0" algn="l">
              <a:spcBef>
                <a:spcPts val="100"/>
              </a:spcBef>
              <a:spcAft>
                <a:spcPts val="0"/>
              </a:spcAft>
              <a:buClr>
                <a:schemeClr val="dk1"/>
              </a:buClr>
              <a:buSzPts val="700"/>
              <a:buNone/>
              <a:defRPr sz="700"/>
            </a:lvl8pPr>
            <a:lvl9pPr indent="-228600" lvl="8" marL="4114800" rtl="0" algn="l">
              <a:spcBef>
                <a:spcPts val="100"/>
              </a:spcBef>
              <a:spcAft>
                <a:spcPts val="0"/>
              </a:spcAft>
              <a:buClr>
                <a:schemeClr val="dk1"/>
              </a:buClr>
              <a:buSzPts val="700"/>
              <a:buNone/>
              <a:defRPr sz="700"/>
            </a:lvl9pPr>
          </a:lstStyle>
          <a:p/>
        </p:txBody>
      </p:sp>
      <p:sp>
        <p:nvSpPr>
          <p:cNvPr id="74" name="Google Shape;74;p9"/>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75" name="Google Shape;75;p9"/>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76" name="Google Shape;76;p9"/>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cxnSp>
        <p:nvCxnSpPr>
          <p:cNvPr id="77" name="Google Shape;77;p9"/>
          <p:cNvCxnSpPr/>
          <p:nvPr/>
        </p:nvCxnSpPr>
        <p:spPr>
          <a:xfrm>
            <a:off x="645450" y="1545772"/>
            <a:ext cx="2948700" cy="0"/>
          </a:xfrm>
          <a:prstGeom prst="straightConnector1">
            <a:avLst/>
          </a:prstGeom>
          <a:noFill/>
          <a:ln cap="flat" cmpd="sng" w="9525">
            <a:solidFill>
              <a:srgbClr val="3DACA7"/>
            </a:solidFill>
            <a:prstDash val="solid"/>
            <a:round/>
            <a:headEnd len="sm" w="sm" type="none"/>
            <a:tailEnd len="sm" w="sm" type="none"/>
          </a:ln>
        </p:spPr>
      </p:cxnSp>
      <p:pic>
        <p:nvPicPr>
          <p:cNvPr id="78" name="Google Shape;78;p9"/>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9" name="Shape 79"/>
        <p:cNvGrpSpPr/>
        <p:nvPr/>
      </p:nvGrpSpPr>
      <p:grpSpPr>
        <a:xfrm>
          <a:off x="0" y="0"/>
          <a:ext cx="0" cy="0"/>
          <a:chOff x="0" y="0"/>
          <a:chExt cx="0" cy="0"/>
        </a:xfrm>
      </p:grpSpPr>
      <p:pic>
        <p:nvPicPr>
          <p:cNvPr id="80" name="Google Shape;80;p10"/>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81" name="Google Shape;81;p10"/>
          <p:cNvSpPr txBox="1"/>
          <p:nvPr>
            <p:ph type="title"/>
          </p:nvPr>
        </p:nvSpPr>
        <p:spPr>
          <a:xfrm>
            <a:off x="630936" y="342900"/>
            <a:ext cx="2948700" cy="1200300"/>
          </a:xfrm>
          <a:prstGeom prst="rect">
            <a:avLst/>
          </a:prstGeom>
          <a:noFill/>
          <a:ln>
            <a:noFill/>
          </a:ln>
        </p:spPr>
        <p:txBody>
          <a:bodyPr anchorCtr="0" anchor="b" bIns="34275" lIns="68575" spcFirstLastPara="1" rIns="68575" wrap="square" tIns="34275">
            <a:noAutofit/>
          </a:bodyPr>
          <a:lstStyle>
            <a:lvl1pPr lvl="0" rtl="0" algn="l">
              <a:lnSpc>
                <a:spcPct val="90000"/>
              </a:lnSpc>
              <a:spcBef>
                <a:spcPts val="0"/>
              </a:spcBef>
              <a:spcAft>
                <a:spcPts val="0"/>
              </a:spcAft>
              <a:buClr>
                <a:srgbClr val="3EADA7"/>
              </a:buClr>
              <a:buSzPts val="2400"/>
              <a:buFont typeface="Quattrocento Sans"/>
              <a:buNone/>
              <a:defRPr b="0" sz="24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82" name="Google Shape;82;p10"/>
          <p:cNvSpPr/>
          <p:nvPr>
            <p:ph idx="2" type="pic"/>
          </p:nvPr>
        </p:nvSpPr>
        <p:spPr>
          <a:xfrm>
            <a:off x="3886200" y="742950"/>
            <a:ext cx="4629300" cy="36576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400"/>
              <a:buFont typeface="Noto Sans Symbols"/>
              <a:buNone/>
              <a:defRPr b="0" i="0" sz="2400" u="none" cap="none" strike="noStrike">
                <a:solidFill>
                  <a:schemeClr val="dk1"/>
                </a:solidFill>
                <a:latin typeface="Calibri"/>
                <a:ea typeface="Calibri"/>
                <a:cs typeface="Calibri"/>
                <a:sym typeface="Calibri"/>
              </a:defRPr>
            </a:lvl1pPr>
            <a:lvl2pPr lvl="1" marR="0" rtl="0" algn="l">
              <a:lnSpc>
                <a:spcPct val="90000"/>
              </a:lnSpc>
              <a:spcBef>
                <a:spcPts val="400"/>
              </a:spcBef>
              <a:spcAft>
                <a:spcPts val="0"/>
              </a:spcAft>
              <a:buClr>
                <a:schemeClr val="dk1"/>
              </a:buClr>
              <a:buSzPts val="2100"/>
              <a:buFont typeface="Noto Sans Symbols"/>
              <a:buNone/>
              <a:defRPr b="0" i="0" sz="21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800"/>
              <a:buFont typeface="Noto Sans Symbols"/>
              <a:buNone/>
              <a:defRPr b="0" i="0" sz="18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500"/>
              <a:buFont typeface="Noto Sans Symbols"/>
              <a:buNone/>
              <a:defRPr b="0" i="0" sz="15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500"/>
              <a:buFont typeface="Noto Sans Symbols"/>
              <a:buNone/>
              <a:defRPr b="0" i="0" sz="1500" u="none" cap="none" strike="noStrike">
                <a:solidFill>
                  <a:schemeClr val="dk1"/>
                </a:solidFill>
                <a:latin typeface="Calibri"/>
                <a:ea typeface="Calibri"/>
                <a:cs typeface="Calibri"/>
                <a:sym typeface="Calibri"/>
              </a:defRPr>
            </a:lvl5pPr>
            <a:lvl6pPr lvl="5" marR="0" rtl="0" algn="l">
              <a:spcBef>
                <a:spcPts val="300"/>
              </a:spcBef>
              <a:spcAft>
                <a:spcPts val="0"/>
              </a:spcAft>
              <a:buClr>
                <a:schemeClr val="dk1"/>
              </a:buClr>
              <a:buSzPts val="1500"/>
              <a:buFont typeface="Noto Sans Symbols"/>
              <a:buNone/>
              <a:defRPr b="0" i="0" sz="1500" u="none" cap="none" strike="noStrike">
                <a:solidFill>
                  <a:schemeClr val="dk1"/>
                </a:solidFill>
                <a:latin typeface="Calibri"/>
                <a:ea typeface="Calibri"/>
                <a:cs typeface="Calibri"/>
                <a:sym typeface="Calibri"/>
              </a:defRPr>
            </a:lvl6pPr>
            <a:lvl7pPr lvl="6" marR="0" rtl="0" algn="l">
              <a:spcBef>
                <a:spcPts val="300"/>
              </a:spcBef>
              <a:spcAft>
                <a:spcPts val="0"/>
              </a:spcAft>
              <a:buClr>
                <a:schemeClr val="dk1"/>
              </a:buClr>
              <a:buSzPts val="1500"/>
              <a:buFont typeface="Noto Sans Symbols"/>
              <a:buNone/>
              <a:defRPr b="0" i="0" sz="1500" u="none" cap="none" strike="noStrike">
                <a:solidFill>
                  <a:schemeClr val="dk1"/>
                </a:solidFill>
                <a:latin typeface="Calibri"/>
                <a:ea typeface="Calibri"/>
                <a:cs typeface="Calibri"/>
                <a:sym typeface="Calibri"/>
              </a:defRPr>
            </a:lvl7pPr>
            <a:lvl8pPr lvl="7" marR="0" rtl="0" algn="l">
              <a:spcBef>
                <a:spcPts val="300"/>
              </a:spcBef>
              <a:spcAft>
                <a:spcPts val="0"/>
              </a:spcAft>
              <a:buClr>
                <a:schemeClr val="dk1"/>
              </a:buClr>
              <a:buSzPts val="1500"/>
              <a:buFont typeface="Noto Sans Symbols"/>
              <a:buNone/>
              <a:defRPr b="0" i="0" sz="1500" u="none" cap="none" strike="noStrike">
                <a:solidFill>
                  <a:schemeClr val="dk1"/>
                </a:solidFill>
                <a:latin typeface="Calibri"/>
                <a:ea typeface="Calibri"/>
                <a:cs typeface="Calibri"/>
                <a:sym typeface="Calibri"/>
              </a:defRPr>
            </a:lvl8pPr>
            <a:lvl9pPr lvl="8" marR="0" rtl="0" algn="l">
              <a:spcBef>
                <a:spcPts val="300"/>
              </a:spcBef>
              <a:spcAft>
                <a:spcPts val="0"/>
              </a:spcAft>
              <a:buClr>
                <a:schemeClr val="dk1"/>
              </a:buClr>
              <a:buSzPts val="1500"/>
              <a:buFont typeface="Noto Sans Symbols"/>
              <a:buNone/>
              <a:defRPr b="0" i="0" sz="1500" u="none" cap="none" strike="noStrike">
                <a:solidFill>
                  <a:schemeClr val="dk1"/>
                </a:solidFill>
                <a:latin typeface="Calibri"/>
                <a:ea typeface="Calibri"/>
                <a:cs typeface="Calibri"/>
                <a:sym typeface="Calibri"/>
              </a:defRPr>
            </a:lvl9pPr>
          </a:lstStyle>
          <a:p/>
        </p:txBody>
      </p:sp>
      <p:sp>
        <p:nvSpPr>
          <p:cNvPr id="83" name="Google Shape;83;p10"/>
          <p:cNvSpPr txBox="1"/>
          <p:nvPr>
            <p:ph idx="1" type="body"/>
          </p:nvPr>
        </p:nvSpPr>
        <p:spPr>
          <a:xfrm>
            <a:off x="630936" y="1543050"/>
            <a:ext cx="2948700" cy="28575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800"/>
              </a:spcBef>
              <a:spcAft>
                <a:spcPts val="0"/>
              </a:spcAft>
              <a:buClr>
                <a:schemeClr val="dk1"/>
              </a:buClr>
              <a:buSzPts val="1200"/>
              <a:buNone/>
              <a:defRPr sz="1200"/>
            </a:lvl1pPr>
            <a:lvl2pPr indent="-228600" lvl="1" marL="914400" rtl="0" algn="l">
              <a:lnSpc>
                <a:spcPct val="90000"/>
              </a:lnSpc>
              <a:spcBef>
                <a:spcPts val="400"/>
              </a:spcBef>
              <a:spcAft>
                <a:spcPts val="0"/>
              </a:spcAft>
              <a:buClr>
                <a:schemeClr val="dk1"/>
              </a:buClr>
              <a:buSzPts val="900"/>
              <a:buNone/>
              <a:defRPr sz="900"/>
            </a:lvl2pPr>
            <a:lvl3pPr indent="-228600" lvl="2" marL="1371600" rtl="0" algn="l">
              <a:lnSpc>
                <a:spcPct val="90000"/>
              </a:lnSpc>
              <a:spcBef>
                <a:spcPts val="400"/>
              </a:spcBef>
              <a:spcAft>
                <a:spcPts val="0"/>
              </a:spcAft>
              <a:buClr>
                <a:schemeClr val="dk1"/>
              </a:buClr>
              <a:buSzPts val="800"/>
              <a:buNone/>
              <a:defRPr sz="800"/>
            </a:lvl3pPr>
            <a:lvl4pPr indent="-228600" lvl="3" marL="1828800" rtl="0" algn="l">
              <a:lnSpc>
                <a:spcPct val="90000"/>
              </a:lnSpc>
              <a:spcBef>
                <a:spcPts val="400"/>
              </a:spcBef>
              <a:spcAft>
                <a:spcPts val="0"/>
              </a:spcAft>
              <a:buClr>
                <a:schemeClr val="dk1"/>
              </a:buClr>
              <a:buSzPts val="700"/>
              <a:buNone/>
              <a:defRPr sz="700"/>
            </a:lvl4pPr>
            <a:lvl5pPr indent="-228600" lvl="4" marL="2286000" rtl="0" algn="l">
              <a:lnSpc>
                <a:spcPct val="90000"/>
              </a:lnSpc>
              <a:spcBef>
                <a:spcPts val="400"/>
              </a:spcBef>
              <a:spcAft>
                <a:spcPts val="0"/>
              </a:spcAft>
              <a:buClr>
                <a:schemeClr val="dk1"/>
              </a:buClr>
              <a:buSzPts val="700"/>
              <a:buNone/>
              <a:defRPr sz="700"/>
            </a:lvl5pPr>
            <a:lvl6pPr indent="-228600" lvl="5" marL="2743200" rtl="0" algn="l">
              <a:spcBef>
                <a:spcPts val="100"/>
              </a:spcBef>
              <a:spcAft>
                <a:spcPts val="0"/>
              </a:spcAft>
              <a:buClr>
                <a:schemeClr val="dk1"/>
              </a:buClr>
              <a:buSzPts val="700"/>
              <a:buNone/>
              <a:defRPr sz="700"/>
            </a:lvl6pPr>
            <a:lvl7pPr indent="-228600" lvl="6" marL="3200400" rtl="0" algn="l">
              <a:spcBef>
                <a:spcPts val="100"/>
              </a:spcBef>
              <a:spcAft>
                <a:spcPts val="0"/>
              </a:spcAft>
              <a:buClr>
                <a:schemeClr val="dk1"/>
              </a:buClr>
              <a:buSzPts val="700"/>
              <a:buNone/>
              <a:defRPr sz="700"/>
            </a:lvl7pPr>
            <a:lvl8pPr indent="-228600" lvl="7" marL="3657600" rtl="0" algn="l">
              <a:spcBef>
                <a:spcPts val="100"/>
              </a:spcBef>
              <a:spcAft>
                <a:spcPts val="0"/>
              </a:spcAft>
              <a:buClr>
                <a:schemeClr val="dk1"/>
              </a:buClr>
              <a:buSzPts val="700"/>
              <a:buNone/>
              <a:defRPr sz="700"/>
            </a:lvl8pPr>
            <a:lvl9pPr indent="-228600" lvl="8" marL="4114800" rtl="0" algn="l">
              <a:spcBef>
                <a:spcPts val="100"/>
              </a:spcBef>
              <a:spcAft>
                <a:spcPts val="0"/>
              </a:spcAft>
              <a:buClr>
                <a:schemeClr val="dk1"/>
              </a:buClr>
              <a:buSzPts val="700"/>
              <a:buNone/>
              <a:defRPr sz="700"/>
            </a:lvl9pPr>
          </a:lstStyle>
          <a:p/>
        </p:txBody>
      </p:sp>
      <p:sp>
        <p:nvSpPr>
          <p:cNvPr id="84" name="Google Shape;84;p10"/>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85" name="Google Shape;85;p10"/>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86" name="Google Shape;86;p10"/>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cxnSp>
        <p:nvCxnSpPr>
          <p:cNvPr id="87" name="Google Shape;87;p10"/>
          <p:cNvCxnSpPr/>
          <p:nvPr/>
        </p:nvCxnSpPr>
        <p:spPr>
          <a:xfrm>
            <a:off x="645450" y="1545772"/>
            <a:ext cx="2948700" cy="0"/>
          </a:xfrm>
          <a:prstGeom prst="straightConnector1">
            <a:avLst/>
          </a:prstGeom>
          <a:noFill/>
          <a:ln cap="flat" cmpd="sng" w="9525">
            <a:solidFill>
              <a:srgbClr val="3DACA7"/>
            </a:solidFill>
            <a:prstDash val="solid"/>
            <a:round/>
            <a:headEnd len="sm" w="sm" type="none"/>
            <a:tailEnd len="sm" w="sm" type="none"/>
          </a:ln>
        </p:spPr>
      </p:cxnSp>
      <p:pic>
        <p:nvPicPr>
          <p:cNvPr id="88" name="Google Shape;88;p10"/>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33845" y="274320"/>
            <a:ext cx="7886700" cy="994200"/>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rgbClr val="3EADA7"/>
              </a:buClr>
              <a:buSzPts val="3300"/>
              <a:buFont typeface="Quattrocento Sans"/>
              <a:buNone/>
              <a:defRPr b="0" i="0" sz="3300" u="none" cap="none" strike="noStrike">
                <a:solidFill>
                  <a:srgbClr val="3EADA7"/>
                </a:solidFill>
                <a:latin typeface="Quattrocento Sans"/>
                <a:ea typeface="Quattrocento Sans"/>
                <a:cs typeface="Quattrocento Sans"/>
                <a:sym typeface="Quattrocento Sans"/>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7" name="Google Shape;7;p1"/>
          <p:cNvSpPr txBox="1"/>
          <p:nvPr>
            <p:ph idx="1" type="body"/>
          </p:nvPr>
        </p:nvSpPr>
        <p:spPr>
          <a:xfrm>
            <a:off x="633845" y="1371600"/>
            <a:ext cx="78867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Noto Sans Symbols"/>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Noto Sans Symbols"/>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Noto Sans Symbols"/>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Noto Sans Symbols"/>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Noto Sans Symbols"/>
              <a:buChar char="⚫"/>
              <a:defRPr b="0" i="0" sz="1400" u="none" cap="none" strike="noStrike">
                <a:solidFill>
                  <a:schemeClr val="dk1"/>
                </a:solidFill>
                <a:latin typeface="Calibri"/>
                <a:ea typeface="Calibri"/>
                <a:cs typeface="Calibri"/>
                <a:sym typeface="Calibri"/>
              </a:defRPr>
            </a:lvl5pPr>
            <a:lvl6pPr indent="-317500" lvl="5" marL="2743200" marR="0" rtl="0" algn="l">
              <a:spcBef>
                <a:spcPts val="300"/>
              </a:spcBef>
              <a:spcAft>
                <a:spcPts val="0"/>
              </a:spcAft>
              <a:buClr>
                <a:schemeClr val="dk1"/>
              </a:buClr>
              <a:buSzPts val="1400"/>
              <a:buFont typeface="Noto Sans Symbols"/>
              <a:buChar char="⚫"/>
              <a:defRPr b="0" i="0" sz="1400" u="none" cap="none" strike="noStrike">
                <a:solidFill>
                  <a:schemeClr val="dk1"/>
                </a:solidFill>
                <a:latin typeface="Calibri"/>
                <a:ea typeface="Calibri"/>
                <a:cs typeface="Calibri"/>
                <a:sym typeface="Calibri"/>
              </a:defRPr>
            </a:lvl6pPr>
            <a:lvl7pPr indent="-317500" lvl="6" marL="3200400" marR="0" rtl="0" algn="l">
              <a:spcBef>
                <a:spcPts val="300"/>
              </a:spcBef>
              <a:spcAft>
                <a:spcPts val="0"/>
              </a:spcAft>
              <a:buClr>
                <a:schemeClr val="dk1"/>
              </a:buClr>
              <a:buSzPts val="1400"/>
              <a:buFont typeface="Noto Sans Symbols"/>
              <a:buChar char="⚫"/>
              <a:defRPr b="0" i="0" sz="1400" u="none" cap="none" strike="noStrike">
                <a:solidFill>
                  <a:schemeClr val="dk1"/>
                </a:solidFill>
                <a:latin typeface="Calibri"/>
                <a:ea typeface="Calibri"/>
                <a:cs typeface="Calibri"/>
                <a:sym typeface="Calibri"/>
              </a:defRPr>
            </a:lvl7pPr>
            <a:lvl8pPr indent="-317500" lvl="7" marL="3657600" marR="0" rtl="0" algn="l">
              <a:spcBef>
                <a:spcPts val="300"/>
              </a:spcBef>
              <a:spcAft>
                <a:spcPts val="0"/>
              </a:spcAft>
              <a:buClr>
                <a:schemeClr val="dk1"/>
              </a:buClr>
              <a:buSzPts val="1400"/>
              <a:buFont typeface="Noto Sans Symbols"/>
              <a:buChar char="⚫"/>
              <a:defRPr b="0" i="0" sz="1400" u="none" cap="none" strike="noStrike">
                <a:solidFill>
                  <a:schemeClr val="dk1"/>
                </a:solidFill>
                <a:latin typeface="Calibri"/>
                <a:ea typeface="Calibri"/>
                <a:cs typeface="Calibri"/>
                <a:sym typeface="Calibri"/>
              </a:defRPr>
            </a:lvl8pPr>
            <a:lvl9pPr indent="-317500" lvl="8" marL="4114800" marR="0" rtl="0" algn="l">
              <a:spcBef>
                <a:spcPts val="300"/>
              </a:spcBef>
              <a:spcAft>
                <a:spcPts val="0"/>
              </a:spcAft>
              <a:buClr>
                <a:schemeClr val="dk1"/>
              </a:buClr>
              <a:buSzPts val="1400"/>
              <a:buFont typeface="Noto Sans Symbols"/>
              <a:buChar char="⚫"/>
              <a:defRPr b="0" i="0" sz="14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800" u="none" cap="none" strike="noStrike">
                <a:solidFill>
                  <a:srgbClr val="595959"/>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800" u="none" cap="none" strike="noStrike">
                <a:solidFill>
                  <a:srgbClr val="595959"/>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800" u="none" cap="none" strike="noStrike">
                <a:solidFill>
                  <a:srgbClr val="888888"/>
                </a:solidFill>
                <a:latin typeface="Calibri"/>
                <a:ea typeface="Calibri"/>
                <a:cs typeface="Calibri"/>
                <a:sym typeface="Calibri"/>
              </a:defRPr>
            </a:lvl1pPr>
            <a:lvl2pPr indent="0" lvl="1" marL="0" marR="0" rtl="0" algn="r">
              <a:spcBef>
                <a:spcPts val="0"/>
              </a:spcBef>
              <a:buNone/>
              <a:defRPr b="0" i="0" sz="800" u="none" cap="none" strike="noStrike">
                <a:solidFill>
                  <a:srgbClr val="888888"/>
                </a:solidFill>
                <a:latin typeface="Calibri"/>
                <a:ea typeface="Calibri"/>
                <a:cs typeface="Calibri"/>
                <a:sym typeface="Calibri"/>
              </a:defRPr>
            </a:lvl2pPr>
            <a:lvl3pPr indent="0" lvl="2" marL="0" marR="0" rtl="0" algn="r">
              <a:spcBef>
                <a:spcPts val="0"/>
              </a:spcBef>
              <a:buNone/>
              <a:defRPr b="0" i="0" sz="800" u="none" cap="none" strike="noStrike">
                <a:solidFill>
                  <a:srgbClr val="888888"/>
                </a:solidFill>
                <a:latin typeface="Calibri"/>
                <a:ea typeface="Calibri"/>
                <a:cs typeface="Calibri"/>
                <a:sym typeface="Calibri"/>
              </a:defRPr>
            </a:lvl3pPr>
            <a:lvl4pPr indent="0" lvl="3" marL="0" marR="0" rtl="0" algn="r">
              <a:spcBef>
                <a:spcPts val="0"/>
              </a:spcBef>
              <a:buNone/>
              <a:defRPr b="0" i="0" sz="800" u="none" cap="none" strike="noStrike">
                <a:solidFill>
                  <a:srgbClr val="888888"/>
                </a:solidFill>
                <a:latin typeface="Calibri"/>
                <a:ea typeface="Calibri"/>
                <a:cs typeface="Calibri"/>
                <a:sym typeface="Calibri"/>
              </a:defRPr>
            </a:lvl4pPr>
            <a:lvl5pPr indent="0" lvl="4" marL="0" marR="0" rtl="0" algn="r">
              <a:spcBef>
                <a:spcPts val="0"/>
              </a:spcBef>
              <a:buNone/>
              <a:defRPr b="0" i="0" sz="800" u="none" cap="none" strike="noStrike">
                <a:solidFill>
                  <a:srgbClr val="888888"/>
                </a:solidFill>
                <a:latin typeface="Calibri"/>
                <a:ea typeface="Calibri"/>
                <a:cs typeface="Calibri"/>
                <a:sym typeface="Calibri"/>
              </a:defRPr>
            </a:lvl5pPr>
            <a:lvl6pPr indent="0" lvl="5" marL="0" marR="0" rtl="0" algn="r">
              <a:spcBef>
                <a:spcPts val="0"/>
              </a:spcBef>
              <a:buNone/>
              <a:defRPr b="0" i="0" sz="800" u="none" cap="none" strike="noStrike">
                <a:solidFill>
                  <a:srgbClr val="888888"/>
                </a:solidFill>
                <a:latin typeface="Calibri"/>
                <a:ea typeface="Calibri"/>
                <a:cs typeface="Calibri"/>
                <a:sym typeface="Calibri"/>
              </a:defRPr>
            </a:lvl6pPr>
            <a:lvl7pPr indent="0" lvl="6" marL="0" marR="0" rtl="0" algn="r">
              <a:spcBef>
                <a:spcPts val="0"/>
              </a:spcBef>
              <a:buNone/>
              <a:defRPr b="0" i="0" sz="800" u="none" cap="none" strike="noStrike">
                <a:solidFill>
                  <a:srgbClr val="888888"/>
                </a:solidFill>
                <a:latin typeface="Calibri"/>
                <a:ea typeface="Calibri"/>
                <a:cs typeface="Calibri"/>
                <a:sym typeface="Calibri"/>
              </a:defRPr>
            </a:lvl7pPr>
            <a:lvl8pPr indent="0" lvl="7" marL="0" marR="0" rtl="0" algn="r">
              <a:spcBef>
                <a:spcPts val="0"/>
              </a:spcBef>
              <a:buNone/>
              <a:defRPr b="0" i="0" sz="800" u="none" cap="none" strike="noStrike">
                <a:solidFill>
                  <a:srgbClr val="888888"/>
                </a:solidFill>
                <a:latin typeface="Calibri"/>
                <a:ea typeface="Calibri"/>
                <a:cs typeface="Calibri"/>
                <a:sym typeface="Calibri"/>
              </a:defRPr>
            </a:lvl8pPr>
            <a:lvl9pPr indent="0" lvl="8" marL="0" marR="0" rtl="0" algn="r">
              <a:spcBef>
                <a:spcPts val="0"/>
              </a:spcBef>
              <a:buNone/>
              <a:defRPr b="0" i="0" sz="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github.com/ayush-mourya/Rice-classification-using-Machine-Learning-and-CNN.git"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7.png"/><Relationship Id="rId5"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9.png"/><Relationship Id="rId4"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2.png"/><Relationship Id="rId4" Type="http://schemas.openxmlformats.org/officeDocument/2006/relationships/image" Target="../media/image20.png"/><Relationship Id="rId5" Type="http://schemas.openxmlformats.org/officeDocument/2006/relationships/image" Target="../media/image15.png"/><Relationship Id="rId6" Type="http://schemas.openxmlformats.org/officeDocument/2006/relationships/image" Target="../media/image16.png"/><Relationship Id="rId7" Type="http://schemas.openxmlformats.org/officeDocument/2006/relationships/image" Target="../media/image9.png"/><Relationship Id="rId8"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23.png"/><Relationship Id="rId4" Type="http://schemas.openxmlformats.org/officeDocument/2006/relationships/image" Target="../media/image22.png"/><Relationship Id="rId5" Type="http://schemas.openxmlformats.org/officeDocument/2006/relationships/image" Target="../media/image13.png"/><Relationship Id="rId6" Type="http://schemas.openxmlformats.org/officeDocument/2006/relationships/image" Target="../media/image2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2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21.png"/><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26.png"/><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hyperlink" Target="https://dergipark.org.tr/tr/download/article-file/3060874" TargetMode="External"/><Relationship Id="rId4" Type="http://schemas.openxmlformats.org/officeDocument/2006/relationships/hyperlink" Target="https://dergipark.org.tr/en/download/article-file/1513632" TargetMode="External"/><Relationship Id="rId5"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hyperlink" Target="https://www.muratkoklu.com/datasets/" TargetMode="External"/><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9"/>
          <p:cNvSpPr txBox="1"/>
          <p:nvPr>
            <p:ph idx="1" type="subTitle"/>
          </p:nvPr>
        </p:nvSpPr>
        <p:spPr>
          <a:xfrm>
            <a:off x="85950" y="2361950"/>
            <a:ext cx="9058200" cy="641100"/>
          </a:xfrm>
          <a:prstGeom prst="rect">
            <a:avLst/>
          </a:prstGeom>
        </p:spPr>
        <p:txBody>
          <a:bodyPr anchorCtr="0" anchor="t" bIns="34275" lIns="68575" spcFirstLastPara="1" rIns="68575" wrap="square" tIns="34275">
            <a:noAutofit/>
          </a:bodyPr>
          <a:lstStyle/>
          <a:p>
            <a:pPr indent="0" lvl="0" marL="0" rtl="0" algn="ctr">
              <a:spcBef>
                <a:spcPts val="800"/>
              </a:spcBef>
              <a:spcAft>
                <a:spcPts val="0"/>
              </a:spcAft>
              <a:buNone/>
            </a:pPr>
            <a:r>
              <a:rPr lang="en">
                <a:latin typeface="Georgia"/>
                <a:ea typeface="Georgia"/>
                <a:cs typeface="Georgia"/>
                <a:sym typeface="Georgia"/>
              </a:rPr>
              <a:t>Machine Learning Project</a:t>
            </a:r>
            <a:endParaRPr sz="200">
              <a:latin typeface="Georgia"/>
              <a:ea typeface="Georgia"/>
              <a:cs typeface="Georgia"/>
              <a:sym typeface="Georgia"/>
            </a:endParaRPr>
          </a:p>
          <a:p>
            <a:pPr indent="0" lvl="0" marL="0" rtl="0" algn="ctr">
              <a:spcBef>
                <a:spcPts val="800"/>
              </a:spcBef>
              <a:spcAft>
                <a:spcPts val="0"/>
              </a:spcAft>
              <a:buNone/>
            </a:pPr>
            <a:r>
              <a:t/>
            </a:r>
            <a:endParaRPr sz="200">
              <a:latin typeface="Georgia"/>
              <a:ea typeface="Georgia"/>
              <a:cs typeface="Georgia"/>
              <a:sym typeface="Georgia"/>
            </a:endParaRPr>
          </a:p>
          <a:p>
            <a:pPr indent="0" lvl="0" marL="0" rtl="0" algn="ctr">
              <a:spcBef>
                <a:spcPts val="0"/>
              </a:spcBef>
              <a:spcAft>
                <a:spcPts val="0"/>
              </a:spcAft>
              <a:buClr>
                <a:schemeClr val="dk1"/>
              </a:buClr>
              <a:buSzPts val="1100"/>
              <a:buFont typeface="Arial"/>
              <a:buNone/>
            </a:pPr>
            <a:r>
              <a:rPr lang="en" sz="1200">
                <a:solidFill>
                  <a:schemeClr val="lt1"/>
                </a:solidFill>
                <a:latin typeface="Georgia"/>
                <a:ea typeface="Georgia"/>
                <a:cs typeface="Georgia"/>
                <a:sym typeface="Georgia"/>
              </a:rPr>
              <a:t>Github link : </a:t>
            </a:r>
            <a:r>
              <a:rPr lang="en" sz="1200" u="sng">
                <a:solidFill>
                  <a:schemeClr val="hlink"/>
                </a:solidFill>
                <a:latin typeface="Georgia"/>
                <a:ea typeface="Georgia"/>
                <a:cs typeface="Georgia"/>
                <a:sym typeface="Georgia"/>
                <a:hlinkClick r:id="rId3"/>
              </a:rPr>
              <a:t>https://github.com/ayush-mourya/Rice-classification-using-Machine-Learning-and-CNN.git</a:t>
            </a:r>
            <a:endParaRPr sz="2200">
              <a:latin typeface="Georgia"/>
              <a:ea typeface="Georgia"/>
              <a:cs typeface="Georgia"/>
              <a:sym typeface="Georgia"/>
            </a:endParaRPr>
          </a:p>
        </p:txBody>
      </p:sp>
      <p:sp>
        <p:nvSpPr>
          <p:cNvPr id="169" name="Google Shape;169;p19"/>
          <p:cNvSpPr txBox="1"/>
          <p:nvPr>
            <p:ph type="ctrTitle"/>
          </p:nvPr>
        </p:nvSpPr>
        <p:spPr>
          <a:xfrm>
            <a:off x="459550" y="810925"/>
            <a:ext cx="8458200" cy="1406400"/>
          </a:xfrm>
          <a:prstGeom prst="rect">
            <a:avLst/>
          </a:prstGeom>
        </p:spPr>
        <p:txBody>
          <a:bodyPr anchorCtr="0" anchor="b" bIns="34275" lIns="68575" spcFirstLastPara="1" rIns="68575" wrap="square" tIns="34275">
            <a:noAutofit/>
          </a:bodyPr>
          <a:lstStyle/>
          <a:p>
            <a:pPr indent="0" lvl="0" marL="0" rtl="0" algn="ctr">
              <a:lnSpc>
                <a:spcPct val="100000"/>
              </a:lnSpc>
              <a:spcBef>
                <a:spcPts val="0"/>
              </a:spcBef>
              <a:spcAft>
                <a:spcPts val="0"/>
              </a:spcAft>
              <a:buClr>
                <a:schemeClr val="dk1"/>
              </a:buClr>
              <a:buSzPts val="990"/>
              <a:buFont typeface="Arial"/>
              <a:buNone/>
            </a:pPr>
            <a:r>
              <a:rPr b="1" lang="en" sz="3680">
                <a:latin typeface="PT Sans Narrow"/>
                <a:ea typeface="PT Sans Narrow"/>
                <a:cs typeface="PT Sans Narrow"/>
                <a:sym typeface="PT Sans Narrow"/>
              </a:rPr>
              <a:t>Classification of Rice Variety Using Images of Different Rice Grains</a:t>
            </a:r>
            <a:endParaRPr b="1" sz="3680">
              <a:latin typeface="PT Sans Narrow"/>
              <a:ea typeface="PT Sans Narrow"/>
              <a:cs typeface="PT Sans Narrow"/>
              <a:sym typeface="PT Sans Narrow"/>
            </a:endParaRPr>
          </a:p>
          <a:p>
            <a:pPr indent="0" lvl="0" marL="0" rtl="0" algn="ctr">
              <a:spcBef>
                <a:spcPts val="0"/>
              </a:spcBef>
              <a:spcAft>
                <a:spcPts val="0"/>
              </a:spcAft>
              <a:buClr>
                <a:schemeClr val="dk1"/>
              </a:buClr>
              <a:buSzPts val="1100"/>
              <a:buFont typeface="Arial"/>
              <a:buNone/>
            </a:pPr>
            <a:r>
              <a:t/>
            </a:r>
            <a:endParaRPr sz="800">
              <a:latin typeface="Georgia"/>
              <a:ea typeface="Georgia"/>
              <a:cs typeface="Georgia"/>
              <a:sym typeface="Georgi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8"/>
          <p:cNvSpPr txBox="1"/>
          <p:nvPr>
            <p:ph type="title"/>
          </p:nvPr>
        </p:nvSpPr>
        <p:spPr>
          <a:xfrm>
            <a:off x="633845" y="248820"/>
            <a:ext cx="7084200" cy="6195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Feature Extraction</a:t>
            </a:r>
            <a:endParaRPr/>
          </a:p>
        </p:txBody>
      </p:sp>
      <p:sp>
        <p:nvSpPr>
          <p:cNvPr id="236" name="Google Shape;236;p28"/>
          <p:cNvSpPr txBox="1"/>
          <p:nvPr>
            <p:ph idx="1" type="body"/>
          </p:nvPr>
        </p:nvSpPr>
        <p:spPr>
          <a:xfrm>
            <a:off x="628645" y="916862"/>
            <a:ext cx="7886700" cy="3599400"/>
          </a:xfrm>
          <a:prstGeom prst="rect">
            <a:avLst/>
          </a:prstGeom>
        </p:spPr>
        <p:txBody>
          <a:bodyPr anchorCtr="0" anchor="t" bIns="34275" lIns="68575" spcFirstLastPara="1" rIns="68575" wrap="square" tIns="34275">
            <a:noAutofit/>
          </a:bodyPr>
          <a:lstStyle/>
          <a:p>
            <a:pPr indent="0" lvl="0" marL="0" rtl="0" algn="l">
              <a:lnSpc>
                <a:spcPct val="115000"/>
              </a:lnSpc>
              <a:spcBef>
                <a:spcPts val="400"/>
              </a:spcBef>
              <a:spcAft>
                <a:spcPts val="0"/>
              </a:spcAft>
              <a:buClr>
                <a:srgbClr val="A1E8D9"/>
              </a:buClr>
              <a:buSzPts val="1100"/>
              <a:buFont typeface="Arial"/>
              <a:buNone/>
            </a:pPr>
            <a:r>
              <a:rPr lang="en" sz="1600">
                <a:solidFill>
                  <a:srgbClr val="695D46"/>
                </a:solidFill>
                <a:latin typeface="Arial"/>
                <a:ea typeface="Arial"/>
                <a:cs typeface="Arial"/>
                <a:sym typeface="Arial"/>
              </a:rPr>
              <a:t>•</a:t>
            </a:r>
            <a:r>
              <a:rPr lang="en" sz="1600">
                <a:solidFill>
                  <a:srgbClr val="695D46"/>
                </a:solidFill>
              </a:rPr>
              <a:t>Total 16 features(morphological and shape) were extracted as given in the research paper and additional 4 features suggested by chatgpt (color histogram , hog , lbp , edge,features).</a:t>
            </a:r>
            <a:endParaRPr sz="1600">
              <a:solidFill>
                <a:srgbClr val="695D46"/>
              </a:solidFill>
            </a:endParaRPr>
          </a:p>
          <a:p>
            <a:pPr indent="0" lvl="0" marL="0" rtl="0" algn="l">
              <a:lnSpc>
                <a:spcPct val="115000"/>
              </a:lnSpc>
              <a:spcBef>
                <a:spcPts val="0"/>
              </a:spcBef>
              <a:spcAft>
                <a:spcPts val="0"/>
              </a:spcAft>
              <a:buClr>
                <a:schemeClr val="dk1"/>
              </a:buClr>
              <a:buSzPts val="1100"/>
              <a:buFont typeface="Arial"/>
              <a:buNone/>
            </a:pPr>
            <a:r>
              <a:t/>
            </a:r>
            <a:endParaRPr sz="1800">
              <a:solidFill>
                <a:srgbClr val="695D46"/>
              </a:solidFill>
              <a:latin typeface="Open Sans"/>
              <a:ea typeface="Open Sans"/>
              <a:cs typeface="Open Sans"/>
              <a:sym typeface="Open Sans"/>
            </a:endParaRPr>
          </a:p>
          <a:p>
            <a:pPr indent="0" lvl="0" marL="0" rtl="0" algn="l">
              <a:spcBef>
                <a:spcPts val="1200"/>
              </a:spcBef>
              <a:spcAft>
                <a:spcPts val="0"/>
              </a:spcAft>
              <a:buNone/>
            </a:pPr>
            <a:r>
              <a:t/>
            </a:r>
            <a:endParaRPr/>
          </a:p>
        </p:txBody>
      </p:sp>
      <p:sp>
        <p:nvSpPr>
          <p:cNvPr id="237" name="Google Shape;237;p28"/>
          <p:cNvSpPr txBox="1"/>
          <p:nvPr>
            <p:ph idx="12" type="sldNum"/>
          </p:nvPr>
        </p:nvSpPr>
        <p:spPr>
          <a:xfrm>
            <a:off x="6463146"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238" name="Google Shape;238;p28"/>
          <p:cNvPicPr preferRelativeResize="0"/>
          <p:nvPr/>
        </p:nvPicPr>
        <p:blipFill rotWithShape="1">
          <a:blip r:embed="rId3">
            <a:alphaModFix/>
          </a:blip>
          <a:srcRect b="0" l="-5988" r="0" t="0"/>
          <a:stretch/>
        </p:blipFill>
        <p:spPr>
          <a:xfrm>
            <a:off x="881963" y="1621225"/>
            <a:ext cx="7040024" cy="1133375"/>
          </a:xfrm>
          <a:prstGeom prst="rect">
            <a:avLst/>
          </a:prstGeom>
          <a:noFill/>
          <a:ln>
            <a:noFill/>
          </a:ln>
        </p:spPr>
      </p:pic>
      <p:pic>
        <p:nvPicPr>
          <p:cNvPr id="239" name="Google Shape;239;p28"/>
          <p:cNvPicPr preferRelativeResize="0"/>
          <p:nvPr/>
        </p:nvPicPr>
        <p:blipFill rotWithShape="1">
          <a:blip r:embed="rId4">
            <a:alphaModFix/>
          </a:blip>
          <a:srcRect b="2383" l="1718" r="3314" t="2278"/>
          <a:stretch/>
        </p:blipFill>
        <p:spPr>
          <a:xfrm>
            <a:off x="1566900" y="2848100"/>
            <a:ext cx="2750606" cy="2270050"/>
          </a:xfrm>
          <a:prstGeom prst="rect">
            <a:avLst/>
          </a:prstGeom>
          <a:noFill/>
          <a:ln>
            <a:noFill/>
          </a:ln>
        </p:spPr>
      </p:pic>
      <p:pic>
        <p:nvPicPr>
          <p:cNvPr id="240" name="Google Shape;240;p28"/>
          <p:cNvPicPr preferRelativeResize="0"/>
          <p:nvPr/>
        </p:nvPicPr>
        <p:blipFill>
          <a:blip r:embed="rId5">
            <a:alphaModFix/>
          </a:blip>
          <a:stretch>
            <a:fillRect/>
          </a:stretch>
        </p:blipFill>
        <p:spPr>
          <a:xfrm>
            <a:off x="4653550" y="2848100"/>
            <a:ext cx="2822551" cy="227006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9"/>
          <p:cNvSpPr txBox="1"/>
          <p:nvPr>
            <p:ph idx="12" type="sldNum"/>
          </p:nvPr>
        </p:nvSpPr>
        <p:spPr>
          <a:xfrm>
            <a:off x="6463146"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246" name="Google Shape;246;p29"/>
          <p:cNvPicPr preferRelativeResize="0"/>
          <p:nvPr/>
        </p:nvPicPr>
        <p:blipFill>
          <a:blip r:embed="rId3">
            <a:alphaModFix/>
          </a:blip>
          <a:stretch>
            <a:fillRect/>
          </a:stretch>
        </p:blipFill>
        <p:spPr>
          <a:xfrm>
            <a:off x="102000" y="1338774"/>
            <a:ext cx="4467150" cy="2905425"/>
          </a:xfrm>
          <a:prstGeom prst="rect">
            <a:avLst/>
          </a:prstGeom>
          <a:noFill/>
          <a:ln>
            <a:noFill/>
          </a:ln>
        </p:spPr>
      </p:pic>
      <p:pic>
        <p:nvPicPr>
          <p:cNvPr id="247" name="Google Shape;247;p29"/>
          <p:cNvPicPr preferRelativeResize="0"/>
          <p:nvPr/>
        </p:nvPicPr>
        <p:blipFill>
          <a:blip r:embed="rId4">
            <a:alphaModFix/>
          </a:blip>
          <a:stretch>
            <a:fillRect/>
          </a:stretch>
        </p:blipFill>
        <p:spPr>
          <a:xfrm>
            <a:off x="4710850" y="1503488"/>
            <a:ext cx="4221225" cy="2576000"/>
          </a:xfrm>
          <a:prstGeom prst="rect">
            <a:avLst/>
          </a:prstGeom>
          <a:noFill/>
          <a:ln>
            <a:noFill/>
          </a:ln>
        </p:spPr>
      </p:pic>
      <p:sp>
        <p:nvSpPr>
          <p:cNvPr id="248" name="Google Shape;248;p29"/>
          <p:cNvSpPr txBox="1"/>
          <p:nvPr/>
        </p:nvSpPr>
        <p:spPr>
          <a:xfrm>
            <a:off x="167600" y="408075"/>
            <a:ext cx="7890600" cy="447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1900">
                <a:solidFill>
                  <a:srgbClr val="3EADA7"/>
                </a:solidFill>
                <a:latin typeface="Quattrocento Sans"/>
                <a:ea typeface="Quattrocento Sans"/>
                <a:cs typeface="Quattrocento Sans"/>
                <a:sym typeface="Quattrocento Sans"/>
              </a:rPr>
              <a:t>Model Training and Results on the basis of </a:t>
            </a:r>
            <a:r>
              <a:rPr lang="en" sz="1900">
                <a:solidFill>
                  <a:srgbClr val="3EADA7"/>
                </a:solidFill>
                <a:latin typeface="Quattrocento Sans"/>
                <a:ea typeface="Quattrocento Sans"/>
                <a:cs typeface="Quattrocento Sans"/>
                <a:sym typeface="Quattrocento Sans"/>
              </a:rPr>
              <a:t>research</a:t>
            </a:r>
            <a:r>
              <a:rPr lang="en" sz="1900">
                <a:solidFill>
                  <a:srgbClr val="3EADA7"/>
                </a:solidFill>
                <a:latin typeface="Quattrocento Sans"/>
                <a:ea typeface="Quattrocento Sans"/>
                <a:cs typeface="Quattrocento Sans"/>
                <a:sym typeface="Quattrocento Sans"/>
              </a:rPr>
              <a:t> paper implementation</a:t>
            </a:r>
            <a:endParaRPr sz="1900">
              <a:solidFill>
                <a:srgbClr val="3EADA7"/>
              </a:solidFill>
              <a:latin typeface="Quattrocento Sans"/>
              <a:ea typeface="Quattrocento Sans"/>
              <a:cs typeface="Quattrocento Sans"/>
              <a:sym typeface="Quattrocento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0"/>
          <p:cNvSpPr txBox="1"/>
          <p:nvPr>
            <p:ph type="title"/>
          </p:nvPr>
        </p:nvSpPr>
        <p:spPr>
          <a:xfrm>
            <a:off x="633845" y="274320"/>
            <a:ext cx="7084200" cy="6195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Analysis</a:t>
            </a:r>
            <a:endParaRPr/>
          </a:p>
        </p:txBody>
      </p:sp>
      <p:sp>
        <p:nvSpPr>
          <p:cNvPr id="254" name="Google Shape;254;p30"/>
          <p:cNvSpPr txBox="1"/>
          <p:nvPr>
            <p:ph idx="1" type="body"/>
          </p:nvPr>
        </p:nvSpPr>
        <p:spPr>
          <a:xfrm>
            <a:off x="628645" y="950862"/>
            <a:ext cx="7886700" cy="3599400"/>
          </a:xfrm>
          <a:prstGeom prst="rect">
            <a:avLst/>
          </a:prstGeom>
        </p:spPr>
        <p:txBody>
          <a:bodyPr anchorCtr="0" anchor="t" bIns="34275" lIns="68575" spcFirstLastPara="1" rIns="68575" wrap="square" tIns="34275">
            <a:noAutofit/>
          </a:bodyPr>
          <a:lstStyle/>
          <a:p>
            <a:pPr indent="-323850" lvl="0" marL="457200" rtl="0" algn="l">
              <a:lnSpc>
                <a:spcPct val="115000"/>
              </a:lnSpc>
              <a:spcBef>
                <a:spcPts val="1200"/>
              </a:spcBef>
              <a:spcAft>
                <a:spcPts val="0"/>
              </a:spcAft>
              <a:buSzPts val="1500"/>
              <a:buChar char="★"/>
            </a:pPr>
            <a:r>
              <a:rPr lang="en" sz="1500"/>
              <a:t>With the failure of linear classifier models, it is evident that due to the high dimensionality of the data, achieving linear separability is challenging in such a high-dimensional space. Therefore, models based on ensemble learning and clustering should be considered.</a:t>
            </a:r>
            <a:endParaRPr sz="1500"/>
          </a:p>
          <a:p>
            <a:pPr indent="-323850" lvl="0" marL="457200" rtl="0" algn="l">
              <a:lnSpc>
                <a:spcPct val="115000"/>
              </a:lnSpc>
              <a:spcBef>
                <a:spcPts val="0"/>
              </a:spcBef>
              <a:spcAft>
                <a:spcPts val="0"/>
              </a:spcAft>
              <a:buSzPts val="1500"/>
              <a:buChar char="★"/>
            </a:pPr>
            <a:r>
              <a:rPr lang="en" sz="1500"/>
              <a:t>However, in our case, ensemble learning models like decision trees and random forests have completely overfitted the data, achieving 100% accuracy on the training set but showing low accuracy on the testing set. This indicates poor generalization to unseen data.</a:t>
            </a:r>
            <a:endParaRPr sz="1500"/>
          </a:p>
          <a:p>
            <a:pPr indent="-323850" lvl="0" marL="457200" rtl="0" algn="l">
              <a:lnSpc>
                <a:spcPct val="115000"/>
              </a:lnSpc>
              <a:spcBef>
                <a:spcPts val="0"/>
              </a:spcBef>
              <a:spcAft>
                <a:spcPts val="0"/>
              </a:spcAft>
              <a:buSzPts val="1500"/>
              <a:buChar char="★"/>
            </a:pPr>
            <a:r>
              <a:rPr lang="en" sz="1500"/>
              <a:t>In the case of KNN, both training and testing accuracies are very low, suggesting that the model failed to predict clusters in the feature space. This may be due to the high dimensionality of the data, which could have resulted in overlapping class clusters.</a:t>
            </a:r>
            <a:endParaRPr sz="1500"/>
          </a:p>
          <a:p>
            <a:pPr indent="-323850" lvl="0" marL="457200" rtl="0" algn="l">
              <a:lnSpc>
                <a:spcPct val="115000"/>
              </a:lnSpc>
              <a:spcBef>
                <a:spcPts val="0"/>
              </a:spcBef>
              <a:spcAft>
                <a:spcPts val="0"/>
              </a:spcAft>
              <a:buSzPts val="1500"/>
              <a:buChar char="★"/>
            </a:pPr>
            <a:r>
              <a:rPr lang="en" sz="1500"/>
              <a:t>The same reasoning can be applied to the MLP,Naive Bayes models and Logistic Regression , as the high dimensionality and feature overlap likely contributed to their poor performance.</a:t>
            </a:r>
            <a:endParaRPr sz="1500"/>
          </a:p>
          <a:p>
            <a:pPr indent="-323850" lvl="0" marL="457200" rtl="0" algn="l">
              <a:lnSpc>
                <a:spcPct val="115000"/>
              </a:lnSpc>
              <a:spcBef>
                <a:spcPts val="0"/>
              </a:spcBef>
              <a:spcAft>
                <a:spcPts val="0"/>
              </a:spcAft>
              <a:buSzPts val="1500"/>
              <a:buChar char="★"/>
            </a:pPr>
            <a:r>
              <a:rPr lang="en" sz="1500"/>
              <a:t>Another drawback is high overlapping of classes which is due to large number of features that needs to be minimised.</a:t>
            </a:r>
            <a:endParaRPr sz="1500"/>
          </a:p>
        </p:txBody>
      </p:sp>
      <p:sp>
        <p:nvSpPr>
          <p:cNvPr id="255" name="Google Shape;255;p30"/>
          <p:cNvSpPr txBox="1"/>
          <p:nvPr>
            <p:ph idx="12" type="sldNum"/>
          </p:nvPr>
        </p:nvSpPr>
        <p:spPr>
          <a:xfrm>
            <a:off x="6463146"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1"/>
          <p:cNvSpPr txBox="1"/>
          <p:nvPr>
            <p:ph type="title"/>
          </p:nvPr>
        </p:nvSpPr>
        <p:spPr>
          <a:xfrm>
            <a:off x="280550" y="284375"/>
            <a:ext cx="7718100" cy="6195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sz="2200"/>
              <a:t>Feature Extraction after poor </a:t>
            </a:r>
            <a:r>
              <a:rPr lang="en" sz="2200"/>
              <a:t>evaluation</a:t>
            </a:r>
            <a:r>
              <a:rPr lang="en" sz="2200"/>
              <a:t> of the first procedure</a:t>
            </a:r>
            <a:endParaRPr sz="2200"/>
          </a:p>
        </p:txBody>
      </p:sp>
      <p:sp>
        <p:nvSpPr>
          <p:cNvPr id="261" name="Google Shape;261;p31"/>
          <p:cNvSpPr txBox="1"/>
          <p:nvPr>
            <p:ph idx="1" type="body"/>
          </p:nvPr>
        </p:nvSpPr>
        <p:spPr>
          <a:xfrm>
            <a:off x="140750" y="781200"/>
            <a:ext cx="8752800" cy="4362600"/>
          </a:xfrm>
          <a:prstGeom prst="rect">
            <a:avLst/>
          </a:prstGeom>
        </p:spPr>
        <p:txBody>
          <a:bodyPr anchorCtr="0" anchor="t" bIns="34275" lIns="68575" spcFirstLastPara="1" rIns="68575" wrap="square" tIns="34275">
            <a:noAutofit/>
          </a:bodyPr>
          <a:lstStyle/>
          <a:p>
            <a:pPr indent="457200" lvl="0" marL="914400" rtl="0" algn="l">
              <a:spcBef>
                <a:spcPts val="800"/>
              </a:spcBef>
              <a:spcAft>
                <a:spcPts val="0"/>
              </a:spcAft>
              <a:buNone/>
            </a:pPr>
            <a:r>
              <a:rPr lang="en" sz="1300"/>
              <a:t>         </a:t>
            </a:r>
            <a:r>
              <a:rPr lang="en" sz="1300"/>
              <a:t>Features extracted :- Area , Perimeter , Major Axis length and Minor Axis length </a:t>
            </a:r>
            <a:endParaRPr sz="1300"/>
          </a:p>
          <a:p>
            <a:pPr indent="457200" lvl="0" marL="457200" rtl="0" algn="l">
              <a:spcBef>
                <a:spcPts val="800"/>
              </a:spcBef>
              <a:spcAft>
                <a:spcPts val="0"/>
              </a:spcAft>
              <a:buNone/>
            </a:pPr>
            <a:r>
              <a:rPr lang="en" sz="1300"/>
              <a:t>Perimeter			           	 	      	     Area                                                             Minor Axis Length</a:t>
            </a:r>
            <a:endParaRPr sz="1300"/>
          </a:p>
          <a:p>
            <a:pPr indent="457200" lvl="0" marL="914400" rtl="0" algn="l">
              <a:spcBef>
                <a:spcPts val="800"/>
              </a:spcBef>
              <a:spcAft>
                <a:spcPts val="0"/>
              </a:spcAft>
              <a:buNone/>
            </a:pPr>
            <a:r>
              <a:t/>
            </a:r>
            <a:endParaRPr sz="1300"/>
          </a:p>
          <a:p>
            <a:pPr indent="457200" lvl="0" marL="914400" rtl="0" algn="l">
              <a:spcBef>
                <a:spcPts val="800"/>
              </a:spcBef>
              <a:spcAft>
                <a:spcPts val="0"/>
              </a:spcAft>
              <a:buNone/>
            </a:pPr>
            <a:r>
              <a:t/>
            </a:r>
            <a:endParaRPr sz="1300"/>
          </a:p>
          <a:p>
            <a:pPr indent="457200" lvl="0" marL="914400" rtl="0" algn="l">
              <a:spcBef>
                <a:spcPts val="800"/>
              </a:spcBef>
              <a:spcAft>
                <a:spcPts val="0"/>
              </a:spcAft>
              <a:buNone/>
            </a:pPr>
            <a:r>
              <a:t/>
            </a:r>
            <a:endParaRPr sz="1300"/>
          </a:p>
          <a:p>
            <a:pPr indent="457200" lvl="0" marL="914400" rtl="0" algn="l">
              <a:spcBef>
                <a:spcPts val="800"/>
              </a:spcBef>
              <a:spcAft>
                <a:spcPts val="0"/>
              </a:spcAft>
              <a:buNone/>
            </a:pPr>
            <a:r>
              <a:t/>
            </a:r>
            <a:endParaRPr sz="1300"/>
          </a:p>
          <a:p>
            <a:pPr indent="457200" lvl="0" marL="914400" rtl="0" algn="l">
              <a:spcBef>
                <a:spcPts val="800"/>
              </a:spcBef>
              <a:spcAft>
                <a:spcPts val="0"/>
              </a:spcAft>
              <a:buNone/>
            </a:pPr>
            <a:r>
              <a:t/>
            </a:r>
            <a:endParaRPr sz="1300"/>
          </a:p>
          <a:p>
            <a:pPr indent="0" lvl="0" marL="0" rtl="0" algn="l">
              <a:spcBef>
                <a:spcPts val="800"/>
              </a:spcBef>
              <a:spcAft>
                <a:spcPts val="0"/>
              </a:spcAft>
              <a:buNone/>
            </a:pPr>
            <a:r>
              <a:t/>
            </a:r>
            <a:endParaRPr sz="1300"/>
          </a:p>
          <a:p>
            <a:pPr indent="0" lvl="0" marL="457200" rtl="0" algn="l">
              <a:spcBef>
                <a:spcPts val="800"/>
              </a:spcBef>
              <a:spcAft>
                <a:spcPts val="0"/>
              </a:spcAft>
              <a:buNone/>
            </a:pPr>
            <a:r>
              <a:rPr lang="en" sz="1300"/>
              <a:t>     Major Axis length                                                     Area vs Perimeter                                           Major vs Minor Axis length</a:t>
            </a:r>
            <a:endParaRPr sz="1300"/>
          </a:p>
        </p:txBody>
      </p:sp>
      <p:sp>
        <p:nvSpPr>
          <p:cNvPr id="262" name="Google Shape;262;p31"/>
          <p:cNvSpPr txBox="1"/>
          <p:nvPr>
            <p:ph idx="12" type="sldNum"/>
          </p:nvPr>
        </p:nvSpPr>
        <p:spPr>
          <a:xfrm>
            <a:off x="6463146"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263" name="Google Shape;263;p31"/>
          <p:cNvPicPr preferRelativeResize="0"/>
          <p:nvPr/>
        </p:nvPicPr>
        <p:blipFill>
          <a:blip r:embed="rId3">
            <a:alphaModFix/>
          </a:blip>
          <a:stretch>
            <a:fillRect/>
          </a:stretch>
        </p:blipFill>
        <p:spPr>
          <a:xfrm>
            <a:off x="3247625" y="1384763"/>
            <a:ext cx="2648750" cy="1569550"/>
          </a:xfrm>
          <a:prstGeom prst="rect">
            <a:avLst/>
          </a:prstGeom>
          <a:noFill/>
          <a:ln>
            <a:noFill/>
          </a:ln>
        </p:spPr>
      </p:pic>
      <p:pic>
        <p:nvPicPr>
          <p:cNvPr id="264" name="Google Shape;264;p31"/>
          <p:cNvPicPr preferRelativeResize="0"/>
          <p:nvPr/>
        </p:nvPicPr>
        <p:blipFill>
          <a:blip r:embed="rId4">
            <a:alphaModFix/>
          </a:blip>
          <a:stretch>
            <a:fillRect/>
          </a:stretch>
        </p:blipFill>
        <p:spPr>
          <a:xfrm>
            <a:off x="64225" y="1358625"/>
            <a:ext cx="2648750" cy="1621826"/>
          </a:xfrm>
          <a:prstGeom prst="rect">
            <a:avLst/>
          </a:prstGeom>
          <a:noFill/>
          <a:ln>
            <a:noFill/>
          </a:ln>
        </p:spPr>
      </p:pic>
      <p:pic>
        <p:nvPicPr>
          <p:cNvPr id="265" name="Google Shape;265;p31"/>
          <p:cNvPicPr preferRelativeResize="0"/>
          <p:nvPr/>
        </p:nvPicPr>
        <p:blipFill>
          <a:blip r:embed="rId5">
            <a:alphaModFix/>
          </a:blip>
          <a:stretch>
            <a:fillRect/>
          </a:stretch>
        </p:blipFill>
        <p:spPr>
          <a:xfrm>
            <a:off x="6538725" y="1358625"/>
            <a:ext cx="2493324" cy="1505800"/>
          </a:xfrm>
          <a:prstGeom prst="rect">
            <a:avLst/>
          </a:prstGeom>
          <a:noFill/>
          <a:ln>
            <a:noFill/>
          </a:ln>
        </p:spPr>
      </p:pic>
      <p:pic>
        <p:nvPicPr>
          <p:cNvPr id="266" name="Google Shape;266;p31"/>
          <p:cNvPicPr preferRelativeResize="0"/>
          <p:nvPr/>
        </p:nvPicPr>
        <p:blipFill>
          <a:blip r:embed="rId6">
            <a:alphaModFix/>
          </a:blip>
          <a:stretch>
            <a:fillRect/>
          </a:stretch>
        </p:blipFill>
        <p:spPr>
          <a:xfrm>
            <a:off x="64225" y="3298050"/>
            <a:ext cx="2818776" cy="1845450"/>
          </a:xfrm>
          <a:prstGeom prst="rect">
            <a:avLst/>
          </a:prstGeom>
          <a:noFill/>
          <a:ln>
            <a:noFill/>
          </a:ln>
        </p:spPr>
      </p:pic>
      <p:pic>
        <p:nvPicPr>
          <p:cNvPr id="267" name="Google Shape;267;p31"/>
          <p:cNvPicPr preferRelativeResize="0"/>
          <p:nvPr/>
        </p:nvPicPr>
        <p:blipFill>
          <a:blip r:embed="rId7">
            <a:alphaModFix/>
          </a:blip>
          <a:stretch>
            <a:fillRect/>
          </a:stretch>
        </p:blipFill>
        <p:spPr>
          <a:xfrm>
            <a:off x="6383300" y="3409863"/>
            <a:ext cx="2648750" cy="1621825"/>
          </a:xfrm>
          <a:prstGeom prst="rect">
            <a:avLst/>
          </a:prstGeom>
          <a:noFill/>
          <a:ln>
            <a:noFill/>
          </a:ln>
        </p:spPr>
      </p:pic>
      <p:pic>
        <p:nvPicPr>
          <p:cNvPr id="268" name="Google Shape;268;p31"/>
          <p:cNvPicPr preferRelativeResize="0"/>
          <p:nvPr/>
        </p:nvPicPr>
        <p:blipFill>
          <a:blip r:embed="rId8">
            <a:alphaModFix/>
          </a:blip>
          <a:stretch>
            <a:fillRect/>
          </a:stretch>
        </p:blipFill>
        <p:spPr>
          <a:xfrm>
            <a:off x="3348692" y="3343012"/>
            <a:ext cx="2648749" cy="17555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2"/>
          <p:cNvSpPr txBox="1"/>
          <p:nvPr>
            <p:ph type="title"/>
          </p:nvPr>
        </p:nvSpPr>
        <p:spPr>
          <a:xfrm>
            <a:off x="633845" y="274320"/>
            <a:ext cx="7084200" cy="6195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Clr>
                <a:schemeClr val="dk1"/>
              </a:buClr>
              <a:buSzPts val="1100"/>
              <a:buFont typeface="Arial"/>
              <a:buNone/>
            </a:pPr>
            <a:r>
              <a:rPr lang="en" sz="1900"/>
              <a:t>Model Training and Results </a:t>
            </a:r>
            <a:endParaRPr/>
          </a:p>
        </p:txBody>
      </p:sp>
      <p:sp>
        <p:nvSpPr>
          <p:cNvPr id="274" name="Google Shape;274;p32"/>
          <p:cNvSpPr txBox="1"/>
          <p:nvPr>
            <p:ph idx="1" type="body"/>
          </p:nvPr>
        </p:nvSpPr>
        <p:spPr>
          <a:xfrm>
            <a:off x="633850" y="1035873"/>
            <a:ext cx="7886700" cy="41076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t/>
            </a:r>
            <a:endParaRPr sz="1700"/>
          </a:p>
          <a:p>
            <a:pPr indent="0" lvl="0" marL="0" rtl="0" algn="l">
              <a:spcBef>
                <a:spcPts val="800"/>
              </a:spcBef>
              <a:spcAft>
                <a:spcPts val="0"/>
              </a:spcAft>
              <a:buNone/>
            </a:pPr>
            <a:r>
              <a:t/>
            </a:r>
            <a:endParaRPr sz="1700"/>
          </a:p>
          <a:p>
            <a:pPr indent="0" lvl="0" marL="0" rtl="0" algn="l">
              <a:spcBef>
                <a:spcPts val="800"/>
              </a:spcBef>
              <a:spcAft>
                <a:spcPts val="0"/>
              </a:spcAft>
              <a:buNone/>
            </a:pPr>
            <a:r>
              <a:t/>
            </a:r>
            <a:endParaRPr sz="1700"/>
          </a:p>
          <a:p>
            <a:pPr indent="0" lvl="0" marL="0" rtl="0" algn="l">
              <a:spcBef>
                <a:spcPts val="800"/>
              </a:spcBef>
              <a:spcAft>
                <a:spcPts val="0"/>
              </a:spcAft>
              <a:buNone/>
            </a:pPr>
            <a:r>
              <a:t/>
            </a:r>
            <a:endParaRPr sz="1700"/>
          </a:p>
          <a:p>
            <a:pPr indent="0" lvl="0" marL="0" rtl="0" algn="l">
              <a:spcBef>
                <a:spcPts val="800"/>
              </a:spcBef>
              <a:spcAft>
                <a:spcPts val="0"/>
              </a:spcAft>
              <a:buNone/>
            </a:pPr>
            <a:r>
              <a:t/>
            </a:r>
            <a:endParaRPr sz="1700"/>
          </a:p>
          <a:p>
            <a:pPr indent="0" lvl="0" marL="0" rtl="0" algn="l">
              <a:spcBef>
                <a:spcPts val="800"/>
              </a:spcBef>
              <a:spcAft>
                <a:spcPts val="0"/>
              </a:spcAft>
              <a:buNone/>
            </a:pPr>
            <a:r>
              <a:t/>
            </a:r>
            <a:endParaRPr sz="1700"/>
          </a:p>
          <a:p>
            <a:pPr indent="0" lvl="0" marL="0" rtl="0" algn="l">
              <a:spcBef>
                <a:spcPts val="800"/>
              </a:spcBef>
              <a:spcAft>
                <a:spcPts val="0"/>
              </a:spcAft>
              <a:buNone/>
            </a:pPr>
            <a:r>
              <a:t/>
            </a:r>
            <a:endParaRPr sz="1700"/>
          </a:p>
          <a:p>
            <a:pPr indent="0" lvl="0" marL="0" rtl="0" algn="l">
              <a:spcBef>
                <a:spcPts val="800"/>
              </a:spcBef>
              <a:spcAft>
                <a:spcPts val="0"/>
              </a:spcAft>
              <a:buNone/>
            </a:pPr>
            <a:r>
              <a:t/>
            </a:r>
            <a:endParaRPr sz="1700"/>
          </a:p>
          <a:p>
            <a:pPr indent="0" lvl="0" marL="0" rtl="0" algn="l">
              <a:spcBef>
                <a:spcPts val="800"/>
              </a:spcBef>
              <a:spcAft>
                <a:spcPts val="0"/>
              </a:spcAft>
              <a:buNone/>
            </a:pPr>
            <a:r>
              <a:t/>
            </a:r>
            <a:endParaRPr sz="1700"/>
          </a:p>
          <a:p>
            <a:pPr indent="0" lvl="0" marL="0" rtl="0" algn="l">
              <a:spcBef>
                <a:spcPts val="800"/>
              </a:spcBef>
              <a:spcAft>
                <a:spcPts val="0"/>
              </a:spcAft>
              <a:buNone/>
            </a:pPr>
            <a:r>
              <a:t/>
            </a:r>
            <a:endParaRPr sz="1700"/>
          </a:p>
          <a:p>
            <a:pPr indent="0" lvl="0" marL="0" rtl="0" algn="l">
              <a:spcBef>
                <a:spcPts val="800"/>
              </a:spcBef>
              <a:spcAft>
                <a:spcPts val="0"/>
              </a:spcAft>
              <a:buNone/>
            </a:pPr>
            <a:r>
              <a:rPr lang="en" sz="1700"/>
              <a:t>Performance does not improve with new features as well even when there is more separability in the </a:t>
            </a:r>
            <a:r>
              <a:rPr lang="en" sz="1700"/>
              <a:t>clusters than before.We are still getting very low test accuracy.</a:t>
            </a:r>
            <a:endParaRPr sz="1700"/>
          </a:p>
        </p:txBody>
      </p:sp>
      <p:sp>
        <p:nvSpPr>
          <p:cNvPr id="275" name="Google Shape;275;p32"/>
          <p:cNvSpPr txBox="1"/>
          <p:nvPr>
            <p:ph idx="12" type="sldNum"/>
          </p:nvPr>
        </p:nvSpPr>
        <p:spPr>
          <a:xfrm>
            <a:off x="6463146"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276" name="Google Shape;276;p32"/>
          <p:cNvPicPr preferRelativeResize="0"/>
          <p:nvPr/>
        </p:nvPicPr>
        <p:blipFill>
          <a:blip r:embed="rId3">
            <a:alphaModFix/>
          </a:blip>
          <a:stretch>
            <a:fillRect/>
          </a:stretch>
        </p:blipFill>
        <p:spPr>
          <a:xfrm>
            <a:off x="2028462" y="1035875"/>
            <a:ext cx="5087075" cy="33071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3"/>
          <p:cNvSpPr txBox="1"/>
          <p:nvPr>
            <p:ph type="title"/>
          </p:nvPr>
        </p:nvSpPr>
        <p:spPr>
          <a:xfrm>
            <a:off x="633845" y="274320"/>
            <a:ext cx="7084200" cy="6195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Further Analysis</a:t>
            </a:r>
            <a:endParaRPr/>
          </a:p>
        </p:txBody>
      </p:sp>
      <p:sp>
        <p:nvSpPr>
          <p:cNvPr id="282" name="Google Shape;282;p33"/>
          <p:cNvSpPr txBox="1"/>
          <p:nvPr>
            <p:ph idx="1" type="body"/>
          </p:nvPr>
        </p:nvSpPr>
        <p:spPr>
          <a:xfrm>
            <a:off x="0" y="772975"/>
            <a:ext cx="9144000" cy="41076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lang="en" sz="1200"/>
              <a:t>                    </a:t>
            </a:r>
            <a:r>
              <a:rPr lang="en" sz="1500"/>
              <a:t>Minor Axis length                                          Perimeter                                                         Area</a:t>
            </a:r>
            <a:endParaRPr sz="1500"/>
          </a:p>
          <a:p>
            <a:pPr indent="0" lvl="0" marL="0" rtl="0" algn="l">
              <a:spcBef>
                <a:spcPts val="800"/>
              </a:spcBef>
              <a:spcAft>
                <a:spcPts val="0"/>
              </a:spcAft>
              <a:buNone/>
            </a:pPr>
            <a:r>
              <a:t/>
            </a:r>
            <a:endParaRPr sz="1200"/>
          </a:p>
          <a:p>
            <a:pPr indent="0" lvl="0" marL="0" rtl="0" algn="l">
              <a:spcBef>
                <a:spcPts val="800"/>
              </a:spcBef>
              <a:spcAft>
                <a:spcPts val="0"/>
              </a:spcAft>
              <a:buNone/>
            </a:pPr>
            <a:r>
              <a:t/>
            </a:r>
            <a:endParaRPr sz="1200"/>
          </a:p>
          <a:p>
            <a:pPr indent="0" lvl="0" marL="0" rtl="0" algn="l">
              <a:spcBef>
                <a:spcPts val="800"/>
              </a:spcBef>
              <a:spcAft>
                <a:spcPts val="0"/>
              </a:spcAft>
              <a:buNone/>
            </a:pPr>
            <a:r>
              <a:t/>
            </a:r>
            <a:endParaRPr sz="1200"/>
          </a:p>
          <a:p>
            <a:pPr indent="0" lvl="0" marL="0" rtl="0" algn="l">
              <a:spcBef>
                <a:spcPts val="800"/>
              </a:spcBef>
              <a:spcAft>
                <a:spcPts val="0"/>
              </a:spcAft>
              <a:buNone/>
            </a:pPr>
            <a:r>
              <a:t/>
            </a:r>
            <a:endParaRPr sz="1200"/>
          </a:p>
          <a:p>
            <a:pPr indent="0" lvl="0" marL="0" rtl="0" algn="l">
              <a:spcBef>
                <a:spcPts val="800"/>
              </a:spcBef>
              <a:spcAft>
                <a:spcPts val="0"/>
              </a:spcAft>
              <a:buNone/>
            </a:pPr>
            <a:r>
              <a:t/>
            </a:r>
            <a:endParaRPr sz="1200"/>
          </a:p>
          <a:p>
            <a:pPr indent="0" lvl="0" marL="0" rtl="0" algn="l">
              <a:spcBef>
                <a:spcPts val="800"/>
              </a:spcBef>
              <a:spcAft>
                <a:spcPts val="0"/>
              </a:spcAft>
              <a:buNone/>
            </a:pPr>
            <a:r>
              <a:t/>
            </a:r>
            <a:endParaRPr sz="1200"/>
          </a:p>
          <a:p>
            <a:pPr indent="0" lvl="0" marL="0" rtl="0" algn="l">
              <a:spcBef>
                <a:spcPts val="800"/>
              </a:spcBef>
              <a:spcAft>
                <a:spcPts val="0"/>
              </a:spcAft>
              <a:buNone/>
            </a:pPr>
            <a:r>
              <a:t/>
            </a:r>
            <a:endParaRPr sz="1200"/>
          </a:p>
          <a:p>
            <a:pPr indent="0" lvl="0" marL="0" rtl="0" algn="l">
              <a:spcBef>
                <a:spcPts val="800"/>
              </a:spcBef>
              <a:spcAft>
                <a:spcPts val="0"/>
              </a:spcAft>
              <a:buNone/>
            </a:pPr>
            <a:r>
              <a:rPr lang="en" sz="1200"/>
              <a:t>                         													Major Axis Length</a:t>
            </a:r>
            <a:endParaRPr sz="1200"/>
          </a:p>
          <a:p>
            <a:pPr indent="0" lvl="0" marL="0" rtl="0" algn="l">
              <a:spcBef>
                <a:spcPts val="800"/>
              </a:spcBef>
              <a:spcAft>
                <a:spcPts val="0"/>
              </a:spcAft>
              <a:buNone/>
            </a:pPr>
            <a:r>
              <a:rPr lang="en" sz="1200"/>
              <a:t>     </a:t>
            </a:r>
            <a:endParaRPr sz="1200"/>
          </a:p>
          <a:p>
            <a:pPr indent="0" lvl="0" marL="0" rtl="0" algn="l">
              <a:spcBef>
                <a:spcPts val="800"/>
              </a:spcBef>
              <a:spcAft>
                <a:spcPts val="0"/>
              </a:spcAft>
              <a:buNone/>
            </a:pPr>
            <a:r>
              <a:rPr lang="en" sz="1300"/>
              <a:t>After creating box plot of all the features , we can see that there are a lot of outliers in </a:t>
            </a:r>
            <a:endParaRPr sz="1300"/>
          </a:p>
          <a:p>
            <a:pPr indent="0" lvl="0" marL="0" rtl="0" algn="l">
              <a:spcBef>
                <a:spcPts val="800"/>
              </a:spcBef>
              <a:spcAft>
                <a:spcPts val="0"/>
              </a:spcAft>
              <a:buNone/>
            </a:pPr>
            <a:r>
              <a:rPr lang="en" sz="1300"/>
              <a:t>every feature.However outliers on the basis of area , perimeter and lengths should </a:t>
            </a:r>
            <a:endParaRPr sz="1300"/>
          </a:p>
          <a:p>
            <a:pPr indent="0" lvl="0" marL="0" rtl="0" algn="l">
              <a:spcBef>
                <a:spcPts val="800"/>
              </a:spcBef>
              <a:spcAft>
                <a:spcPts val="0"/>
              </a:spcAft>
              <a:buNone/>
            </a:pPr>
            <a:r>
              <a:rPr lang="en" sz="1300"/>
              <a:t>not exist in the same species of rice.Therefore we need to remove these outliers.</a:t>
            </a:r>
            <a:endParaRPr sz="1300"/>
          </a:p>
        </p:txBody>
      </p:sp>
      <p:sp>
        <p:nvSpPr>
          <p:cNvPr id="283" name="Google Shape;283;p33"/>
          <p:cNvSpPr txBox="1"/>
          <p:nvPr>
            <p:ph idx="12" type="sldNum"/>
          </p:nvPr>
        </p:nvSpPr>
        <p:spPr>
          <a:xfrm>
            <a:off x="6463146"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284" name="Google Shape;284;p33"/>
          <p:cNvPicPr preferRelativeResize="0"/>
          <p:nvPr/>
        </p:nvPicPr>
        <p:blipFill>
          <a:blip r:embed="rId3">
            <a:alphaModFix/>
          </a:blip>
          <a:stretch>
            <a:fillRect/>
          </a:stretch>
        </p:blipFill>
        <p:spPr>
          <a:xfrm>
            <a:off x="6109800" y="1217725"/>
            <a:ext cx="2764101" cy="1659237"/>
          </a:xfrm>
          <a:prstGeom prst="rect">
            <a:avLst/>
          </a:prstGeom>
          <a:noFill/>
          <a:ln>
            <a:noFill/>
          </a:ln>
        </p:spPr>
      </p:pic>
      <p:pic>
        <p:nvPicPr>
          <p:cNvPr id="285" name="Google Shape;285;p33"/>
          <p:cNvPicPr preferRelativeResize="0"/>
          <p:nvPr/>
        </p:nvPicPr>
        <p:blipFill>
          <a:blip r:embed="rId4">
            <a:alphaModFix/>
          </a:blip>
          <a:stretch>
            <a:fillRect/>
          </a:stretch>
        </p:blipFill>
        <p:spPr>
          <a:xfrm>
            <a:off x="3139648" y="1224286"/>
            <a:ext cx="2764112" cy="1646124"/>
          </a:xfrm>
          <a:prstGeom prst="rect">
            <a:avLst/>
          </a:prstGeom>
          <a:noFill/>
          <a:ln>
            <a:noFill/>
          </a:ln>
        </p:spPr>
      </p:pic>
      <p:pic>
        <p:nvPicPr>
          <p:cNvPr id="286" name="Google Shape;286;p33"/>
          <p:cNvPicPr preferRelativeResize="0"/>
          <p:nvPr/>
        </p:nvPicPr>
        <p:blipFill>
          <a:blip r:embed="rId5">
            <a:alphaModFix/>
          </a:blip>
          <a:stretch>
            <a:fillRect/>
          </a:stretch>
        </p:blipFill>
        <p:spPr>
          <a:xfrm>
            <a:off x="5952050" y="3302093"/>
            <a:ext cx="3001850" cy="1798575"/>
          </a:xfrm>
          <a:prstGeom prst="rect">
            <a:avLst/>
          </a:prstGeom>
          <a:noFill/>
          <a:ln>
            <a:noFill/>
          </a:ln>
        </p:spPr>
      </p:pic>
      <p:pic>
        <p:nvPicPr>
          <p:cNvPr id="287" name="Google Shape;287;p33"/>
          <p:cNvPicPr preferRelativeResize="0"/>
          <p:nvPr/>
        </p:nvPicPr>
        <p:blipFill>
          <a:blip r:embed="rId6">
            <a:alphaModFix/>
          </a:blip>
          <a:stretch>
            <a:fillRect/>
          </a:stretch>
        </p:blipFill>
        <p:spPr>
          <a:xfrm>
            <a:off x="68000" y="1160950"/>
            <a:ext cx="2986651" cy="177279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4"/>
          <p:cNvSpPr txBox="1"/>
          <p:nvPr>
            <p:ph type="title"/>
          </p:nvPr>
        </p:nvSpPr>
        <p:spPr>
          <a:xfrm>
            <a:off x="633845" y="274320"/>
            <a:ext cx="7084200" cy="6195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After removing outliers</a:t>
            </a:r>
            <a:endParaRPr/>
          </a:p>
        </p:txBody>
      </p:sp>
      <p:sp>
        <p:nvSpPr>
          <p:cNvPr id="293" name="Google Shape;293;p34"/>
          <p:cNvSpPr txBox="1"/>
          <p:nvPr>
            <p:ph idx="1" type="body"/>
          </p:nvPr>
        </p:nvSpPr>
        <p:spPr>
          <a:xfrm>
            <a:off x="628645" y="893837"/>
            <a:ext cx="7886700" cy="35994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lang="en" sz="1500"/>
              <a:t>After removing </a:t>
            </a:r>
            <a:r>
              <a:rPr lang="en" sz="1500"/>
              <a:t>outliers</a:t>
            </a:r>
            <a:r>
              <a:rPr lang="en" sz="1500"/>
              <a:t> . the separability between the </a:t>
            </a:r>
            <a:r>
              <a:rPr lang="en" sz="1500"/>
              <a:t>classes is improved much more than before and the training dataset gets reduced from 60000 entries to 50000 entries.</a:t>
            </a:r>
            <a:endParaRPr sz="1500"/>
          </a:p>
        </p:txBody>
      </p:sp>
      <p:sp>
        <p:nvSpPr>
          <p:cNvPr id="294" name="Google Shape;294;p34"/>
          <p:cNvSpPr txBox="1"/>
          <p:nvPr>
            <p:ph idx="12" type="sldNum"/>
          </p:nvPr>
        </p:nvSpPr>
        <p:spPr>
          <a:xfrm>
            <a:off x="6463146"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295" name="Google Shape;295;p34"/>
          <p:cNvPicPr preferRelativeResize="0"/>
          <p:nvPr/>
        </p:nvPicPr>
        <p:blipFill>
          <a:blip r:embed="rId3">
            <a:alphaModFix/>
          </a:blip>
          <a:stretch>
            <a:fillRect/>
          </a:stretch>
        </p:blipFill>
        <p:spPr>
          <a:xfrm>
            <a:off x="1714550" y="1501275"/>
            <a:ext cx="5436250" cy="35994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5"/>
          <p:cNvSpPr txBox="1"/>
          <p:nvPr>
            <p:ph type="title"/>
          </p:nvPr>
        </p:nvSpPr>
        <p:spPr>
          <a:xfrm>
            <a:off x="633845" y="274320"/>
            <a:ext cx="7084200" cy="6195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sz="2400"/>
              <a:t>Model evaluation and Results after removing outliers</a:t>
            </a:r>
            <a:endParaRPr sz="2400"/>
          </a:p>
        </p:txBody>
      </p:sp>
      <p:sp>
        <p:nvSpPr>
          <p:cNvPr id="301" name="Google Shape;301;p35"/>
          <p:cNvSpPr txBox="1"/>
          <p:nvPr>
            <p:ph idx="1" type="body"/>
          </p:nvPr>
        </p:nvSpPr>
        <p:spPr>
          <a:xfrm>
            <a:off x="633845" y="1035887"/>
            <a:ext cx="7886700" cy="35994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t/>
            </a:r>
            <a:endParaRPr/>
          </a:p>
          <a:p>
            <a:pPr indent="0" lvl="0" marL="0" rtl="0" algn="l">
              <a:spcBef>
                <a:spcPts val="800"/>
              </a:spcBef>
              <a:spcAft>
                <a:spcPts val="0"/>
              </a:spcAft>
              <a:buNone/>
            </a:pPr>
            <a:r>
              <a:rPr lang="en"/>
              <a:t>After </a:t>
            </a:r>
            <a:r>
              <a:rPr lang="en"/>
              <a:t>removing</a:t>
            </a:r>
            <a:r>
              <a:rPr lang="en"/>
              <a:t> outliers</a:t>
            </a:r>
            <a:endParaRPr/>
          </a:p>
        </p:txBody>
      </p:sp>
      <p:sp>
        <p:nvSpPr>
          <p:cNvPr id="302" name="Google Shape;302;p35"/>
          <p:cNvSpPr txBox="1"/>
          <p:nvPr>
            <p:ph idx="12" type="sldNum"/>
          </p:nvPr>
        </p:nvSpPr>
        <p:spPr>
          <a:xfrm>
            <a:off x="6463146"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303" name="Google Shape;303;p35"/>
          <p:cNvPicPr preferRelativeResize="0"/>
          <p:nvPr/>
        </p:nvPicPr>
        <p:blipFill>
          <a:blip r:embed="rId3">
            <a:alphaModFix/>
          </a:blip>
          <a:stretch>
            <a:fillRect/>
          </a:stretch>
        </p:blipFill>
        <p:spPr>
          <a:xfrm>
            <a:off x="0" y="1304913"/>
            <a:ext cx="4629851" cy="3061325"/>
          </a:xfrm>
          <a:prstGeom prst="rect">
            <a:avLst/>
          </a:prstGeom>
          <a:noFill/>
          <a:ln>
            <a:noFill/>
          </a:ln>
        </p:spPr>
      </p:pic>
      <p:pic>
        <p:nvPicPr>
          <p:cNvPr id="304" name="Google Shape;304;p35"/>
          <p:cNvPicPr preferRelativeResize="0"/>
          <p:nvPr/>
        </p:nvPicPr>
        <p:blipFill>
          <a:blip r:embed="rId4">
            <a:alphaModFix/>
          </a:blip>
          <a:stretch>
            <a:fillRect/>
          </a:stretch>
        </p:blipFill>
        <p:spPr>
          <a:xfrm>
            <a:off x="4712400" y="1304925"/>
            <a:ext cx="4431599" cy="31777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36"/>
          <p:cNvSpPr txBox="1"/>
          <p:nvPr>
            <p:ph type="title"/>
          </p:nvPr>
        </p:nvSpPr>
        <p:spPr>
          <a:xfrm>
            <a:off x="633845" y="274320"/>
            <a:ext cx="7084200" cy="6195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Conclusion</a:t>
            </a:r>
            <a:endParaRPr/>
          </a:p>
        </p:txBody>
      </p:sp>
      <p:sp>
        <p:nvSpPr>
          <p:cNvPr id="310" name="Google Shape;310;p36"/>
          <p:cNvSpPr txBox="1"/>
          <p:nvPr>
            <p:ph idx="1" type="body"/>
          </p:nvPr>
        </p:nvSpPr>
        <p:spPr>
          <a:xfrm>
            <a:off x="633845" y="1035887"/>
            <a:ext cx="7886700" cy="3599400"/>
          </a:xfrm>
          <a:prstGeom prst="rect">
            <a:avLst/>
          </a:prstGeom>
        </p:spPr>
        <p:txBody>
          <a:bodyPr anchorCtr="0" anchor="t" bIns="34275" lIns="68575" spcFirstLastPara="1" rIns="68575" wrap="square" tIns="34275">
            <a:noAutofit/>
          </a:bodyPr>
          <a:lstStyle/>
          <a:p>
            <a:pPr indent="-336550" lvl="0" marL="457200" rtl="0" algn="l">
              <a:spcBef>
                <a:spcPts val="800"/>
              </a:spcBef>
              <a:spcAft>
                <a:spcPts val="0"/>
              </a:spcAft>
              <a:buSzPts val="1700"/>
              <a:buChar char="●"/>
            </a:pPr>
            <a:r>
              <a:rPr lang="en" sz="1700"/>
              <a:t>After removing the outliers , we finally achieved great accuracy on the test data.</a:t>
            </a:r>
            <a:endParaRPr sz="1700"/>
          </a:p>
          <a:p>
            <a:pPr indent="-336550" lvl="0" marL="457200" rtl="0" algn="l">
              <a:spcBef>
                <a:spcPts val="0"/>
              </a:spcBef>
              <a:spcAft>
                <a:spcPts val="0"/>
              </a:spcAft>
              <a:buSzPts val="1700"/>
              <a:buChar char="●"/>
            </a:pPr>
            <a:r>
              <a:rPr lang="en" sz="1700"/>
              <a:t>As said before that we should use ensemble learning and clustering based model for this task as linear models would not work due to high dimensions of image data.</a:t>
            </a:r>
            <a:endParaRPr sz="1700"/>
          </a:p>
          <a:p>
            <a:pPr indent="-336550" lvl="0" marL="457200" rtl="0" algn="l">
              <a:spcBef>
                <a:spcPts val="0"/>
              </a:spcBef>
              <a:spcAft>
                <a:spcPts val="0"/>
              </a:spcAft>
              <a:buSzPts val="1700"/>
              <a:buChar char="●"/>
            </a:pPr>
            <a:r>
              <a:rPr lang="en" sz="1700"/>
              <a:t>We are getting test accuracy in the range( 88% - 92%) and training accuracy in the range(94% - 100%) on all the models (logistic regression, Random forest,Decision Tree , SVM , MLP and KNN).</a:t>
            </a:r>
            <a:endParaRPr sz="1700"/>
          </a:p>
          <a:p>
            <a:pPr indent="0" lvl="0" marL="457200" rtl="0" algn="l">
              <a:spcBef>
                <a:spcPts val="800"/>
              </a:spcBef>
              <a:spcAft>
                <a:spcPts val="0"/>
              </a:spcAft>
              <a:buNone/>
            </a:pPr>
            <a:r>
              <a:t/>
            </a:r>
            <a:endParaRPr sz="1700"/>
          </a:p>
          <a:p>
            <a:pPr indent="-336550" lvl="0" marL="457200" rtl="0" algn="l">
              <a:spcBef>
                <a:spcPts val="800"/>
              </a:spcBef>
              <a:spcAft>
                <a:spcPts val="0"/>
              </a:spcAft>
              <a:buSzPts val="1700"/>
              <a:buChar char="●"/>
            </a:pPr>
            <a:r>
              <a:rPr lang="en" sz="1700"/>
              <a:t>This shows that training data had a lot of outliers.</a:t>
            </a:r>
            <a:endParaRPr sz="1700"/>
          </a:p>
          <a:p>
            <a:pPr indent="-336550" lvl="0" marL="457200" rtl="0" algn="l">
              <a:spcBef>
                <a:spcPts val="0"/>
              </a:spcBef>
              <a:spcAft>
                <a:spcPts val="0"/>
              </a:spcAft>
              <a:buSzPts val="1700"/>
              <a:buChar char="●"/>
            </a:pPr>
            <a:r>
              <a:rPr lang="en" sz="1700"/>
              <a:t>Also one thing that can be conclude from this activity is that higher the number of features , more is the overlapping between the clusters of different class.</a:t>
            </a:r>
            <a:endParaRPr sz="1700"/>
          </a:p>
          <a:p>
            <a:pPr indent="-336550" lvl="0" marL="457200" rtl="0" algn="l">
              <a:spcBef>
                <a:spcPts val="0"/>
              </a:spcBef>
              <a:spcAft>
                <a:spcPts val="0"/>
              </a:spcAft>
              <a:buSzPts val="1700"/>
              <a:buChar char="●"/>
            </a:pPr>
            <a:r>
              <a:rPr lang="en" sz="1700"/>
              <a:t>Removing outliers was based on the idea that rice grains that belong to the same variety must have similar shape and size features.Therefore removing them was important.</a:t>
            </a:r>
            <a:endParaRPr sz="1600"/>
          </a:p>
        </p:txBody>
      </p:sp>
      <p:sp>
        <p:nvSpPr>
          <p:cNvPr id="311" name="Google Shape;311;p36"/>
          <p:cNvSpPr txBox="1"/>
          <p:nvPr>
            <p:ph idx="12" type="sldNum"/>
          </p:nvPr>
        </p:nvSpPr>
        <p:spPr>
          <a:xfrm>
            <a:off x="6463146"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37"/>
          <p:cNvSpPr txBox="1"/>
          <p:nvPr>
            <p:ph type="title"/>
          </p:nvPr>
        </p:nvSpPr>
        <p:spPr>
          <a:xfrm>
            <a:off x="633845" y="274320"/>
            <a:ext cx="7084200" cy="6195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Further</a:t>
            </a:r>
            <a:r>
              <a:rPr lang="en"/>
              <a:t> improvements</a:t>
            </a:r>
            <a:endParaRPr/>
          </a:p>
        </p:txBody>
      </p:sp>
      <p:sp>
        <p:nvSpPr>
          <p:cNvPr id="317" name="Google Shape;317;p37"/>
          <p:cNvSpPr txBox="1"/>
          <p:nvPr>
            <p:ph idx="1" type="body"/>
          </p:nvPr>
        </p:nvSpPr>
        <p:spPr>
          <a:xfrm>
            <a:off x="633845" y="1035887"/>
            <a:ext cx="7886700" cy="35994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b="1" lang="en" sz="1300"/>
              <a:t>We used CNN for </a:t>
            </a:r>
            <a:r>
              <a:rPr b="1" lang="en" sz="1300"/>
              <a:t>further</a:t>
            </a:r>
            <a:r>
              <a:rPr b="1" lang="en" sz="1300"/>
              <a:t> improvements and there we achieved 96.12% accuracy on the test data.</a:t>
            </a:r>
            <a:endParaRPr b="1" sz="1300"/>
          </a:p>
          <a:p>
            <a:pPr indent="0" lvl="0" marL="0" rtl="0" algn="l">
              <a:spcBef>
                <a:spcPts val="800"/>
              </a:spcBef>
              <a:spcAft>
                <a:spcPts val="0"/>
              </a:spcAft>
              <a:buNone/>
            </a:pPr>
            <a:r>
              <a:t/>
            </a:r>
            <a:endParaRPr b="1" sz="1300"/>
          </a:p>
        </p:txBody>
      </p:sp>
      <p:sp>
        <p:nvSpPr>
          <p:cNvPr id="318" name="Google Shape;318;p37"/>
          <p:cNvSpPr txBox="1"/>
          <p:nvPr>
            <p:ph idx="12" type="sldNum"/>
          </p:nvPr>
        </p:nvSpPr>
        <p:spPr>
          <a:xfrm>
            <a:off x="6463146"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319" name="Google Shape;319;p37"/>
          <p:cNvPicPr preferRelativeResize="0"/>
          <p:nvPr/>
        </p:nvPicPr>
        <p:blipFill>
          <a:blip r:embed="rId3">
            <a:alphaModFix/>
          </a:blip>
          <a:stretch>
            <a:fillRect/>
          </a:stretch>
        </p:blipFill>
        <p:spPr>
          <a:xfrm>
            <a:off x="4827350" y="1475025"/>
            <a:ext cx="3938800" cy="3528975"/>
          </a:xfrm>
          <a:prstGeom prst="rect">
            <a:avLst/>
          </a:prstGeom>
          <a:noFill/>
          <a:ln>
            <a:noFill/>
          </a:ln>
        </p:spPr>
      </p:pic>
      <p:pic>
        <p:nvPicPr>
          <p:cNvPr id="320" name="Google Shape;320;p37"/>
          <p:cNvPicPr preferRelativeResize="0"/>
          <p:nvPr/>
        </p:nvPicPr>
        <p:blipFill>
          <a:blip r:embed="rId4">
            <a:alphaModFix/>
          </a:blip>
          <a:stretch>
            <a:fillRect/>
          </a:stretch>
        </p:blipFill>
        <p:spPr>
          <a:xfrm>
            <a:off x="212550" y="1710975"/>
            <a:ext cx="4375342" cy="30570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0"/>
          <p:cNvSpPr txBox="1"/>
          <p:nvPr>
            <p:ph type="title"/>
          </p:nvPr>
        </p:nvSpPr>
        <p:spPr>
          <a:xfrm>
            <a:off x="633845" y="274320"/>
            <a:ext cx="7084200" cy="6195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Motivation</a:t>
            </a:r>
            <a:endParaRPr/>
          </a:p>
        </p:txBody>
      </p:sp>
      <p:sp>
        <p:nvSpPr>
          <p:cNvPr id="175" name="Google Shape;175;p20"/>
          <p:cNvSpPr txBox="1"/>
          <p:nvPr>
            <p:ph idx="1" type="body"/>
          </p:nvPr>
        </p:nvSpPr>
        <p:spPr>
          <a:xfrm>
            <a:off x="633850" y="1035875"/>
            <a:ext cx="7962600" cy="3599400"/>
          </a:xfrm>
          <a:prstGeom prst="rect">
            <a:avLst/>
          </a:prstGeom>
        </p:spPr>
        <p:txBody>
          <a:bodyPr anchorCtr="0" anchor="t" bIns="34275" lIns="68575" spcFirstLastPara="1" rIns="68575" wrap="square" tIns="34275">
            <a:noAutofit/>
          </a:bodyPr>
          <a:lstStyle/>
          <a:p>
            <a:pPr indent="-330200" lvl="0" marL="457200" rtl="0" algn="l">
              <a:lnSpc>
                <a:spcPct val="115000"/>
              </a:lnSpc>
              <a:spcBef>
                <a:spcPts val="500"/>
              </a:spcBef>
              <a:spcAft>
                <a:spcPts val="0"/>
              </a:spcAft>
              <a:buClr>
                <a:srgbClr val="333333"/>
              </a:buClr>
              <a:buSzPts val="1600"/>
              <a:buChar char="●"/>
            </a:pPr>
            <a:r>
              <a:rPr lang="en" sz="1600">
                <a:solidFill>
                  <a:srgbClr val="333333"/>
                </a:solidFill>
              </a:rPr>
              <a:t>Rice stands as one of the most essential grain products rich in carbohydrate and plays a critical role in human nutrition.</a:t>
            </a:r>
            <a:endParaRPr sz="1600">
              <a:solidFill>
                <a:srgbClr val="333333"/>
              </a:solidFill>
            </a:endParaRPr>
          </a:p>
          <a:p>
            <a:pPr indent="-330200" lvl="0" marL="457200" rtl="0" algn="l">
              <a:lnSpc>
                <a:spcPct val="115000"/>
              </a:lnSpc>
              <a:spcBef>
                <a:spcPts val="0"/>
              </a:spcBef>
              <a:spcAft>
                <a:spcPts val="0"/>
              </a:spcAft>
              <a:buClr>
                <a:srgbClr val="333333"/>
              </a:buClr>
              <a:buSzPts val="1600"/>
              <a:buChar char="●"/>
            </a:pPr>
            <a:r>
              <a:rPr lang="en" sz="1600">
                <a:solidFill>
                  <a:srgbClr val="333333"/>
                </a:solidFill>
              </a:rPr>
              <a:t>There are different varieties of Rice which differ in appearance , taste and nutrition. So it’s important to distinguish out the varieties on the basis of the customer needs.</a:t>
            </a:r>
            <a:endParaRPr sz="1600">
              <a:solidFill>
                <a:srgbClr val="333333"/>
              </a:solidFill>
            </a:endParaRPr>
          </a:p>
          <a:p>
            <a:pPr indent="-330200" lvl="0" marL="457200" rtl="0" algn="l">
              <a:lnSpc>
                <a:spcPct val="115000"/>
              </a:lnSpc>
              <a:spcBef>
                <a:spcPts val="0"/>
              </a:spcBef>
              <a:spcAft>
                <a:spcPts val="0"/>
              </a:spcAft>
              <a:buClr>
                <a:srgbClr val="333333"/>
              </a:buClr>
              <a:buSzPts val="1600"/>
              <a:buChar char="●"/>
            </a:pPr>
            <a:r>
              <a:rPr lang="en" sz="1600">
                <a:solidFill>
                  <a:srgbClr val="333333"/>
                </a:solidFill>
              </a:rPr>
              <a:t>Traditionally, assessing these physical features through manual classification methods can be labor-intensive, expensive, and prone to inconsistency.</a:t>
            </a:r>
            <a:endParaRPr sz="1600">
              <a:solidFill>
                <a:srgbClr val="333333"/>
              </a:solidFill>
            </a:endParaRPr>
          </a:p>
          <a:p>
            <a:pPr indent="0" lvl="0" marL="0" rtl="0" algn="l">
              <a:lnSpc>
                <a:spcPct val="115000"/>
              </a:lnSpc>
              <a:spcBef>
                <a:spcPts val="500"/>
              </a:spcBef>
              <a:spcAft>
                <a:spcPts val="0"/>
              </a:spcAft>
              <a:buNone/>
            </a:pPr>
            <a:r>
              <a:t/>
            </a:r>
            <a:endParaRPr sz="1600">
              <a:solidFill>
                <a:srgbClr val="333333"/>
              </a:solidFill>
            </a:endParaRPr>
          </a:p>
          <a:p>
            <a:pPr indent="-330200" lvl="0" marL="457200" rtl="0" algn="l">
              <a:lnSpc>
                <a:spcPct val="115000"/>
              </a:lnSpc>
              <a:spcBef>
                <a:spcPts val="600"/>
              </a:spcBef>
              <a:spcAft>
                <a:spcPts val="0"/>
              </a:spcAft>
              <a:buClr>
                <a:srgbClr val="333333"/>
              </a:buClr>
              <a:buSzPts val="1600"/>
              <a:buChar char="●"/>
            </a:pPr>
            <a:r>
              <a:rPr lang="en" sz="1600">
                <a:solidFill>
                  <a:srgbClr val="333333"/>
                </a:solidFill>
              </a:rPr>
              <a:t>The implementation of machine vision systems emerges as a viable alternative.</a:t>
            </a:r>
            <a:endParaRPr sz="1600">
              <a:solidFill>
                <a:srgbClr val="333333"/>
              </a:solidFill>
            </a:endParaRPr>
          </a:p>
          <a:p>
            <a:pPr indent="-330200" lvl="0" marL="457200" rtl="0" algn="l">
              <a:lnSpc>
                <a:spcPct val="115000"/>
              </a:lnSpc>
              <a:spcBef>
                <a:spcPts val="0"/>
              </a:spcBef>
              <a:spcAft>
                <a:spcPts val="0"/>
              </a:spcAft>
              <a:buClr>
                <a:srgbClr val="333333"/>
              </a:buClr>
              <a:buSzPts val="1600"/>
              <a:buChar char="●"/>
            </a:pPr>
            <a:r>
              <a:rPr lang="en" sz="1600">
                <a:solidFill>
                  <a:srgbClr val="333333"/>
                </a:solidFill>
              </a:rPr>
              <a:t>Recent advancements in machine learning and image processing technologies have allowed for a comprehensive analysis of grain products, focusing on critical physical attributes such as color, texture, quality, and size.</a:t>
            </a:r>
            <a:endParaRPr sz="1600">
              <a:solidFill>
                <a:srgbClr val="333333"/>
              </a:solidFill>
            </a:endParaRPr>
          </a:p>
          <a:p>
            <a:pPr indent="-330200" lvl="0" marL="457200" rtl="0" algn="l">
              <a:lnSpc>
                <a:spcPct val="115000"/>
              </a:lnSpc>
              <a:spcBef>
                <a:spcPts val="0"/>
              </a:spcBef>
              <a:spcAft>
                <a:spcPts val="0"/>
              </a:spcAft>
              <a:buClr>
                <a:srgbClr val="333333"/>
              </a:buClr>
              <a:buSzPts val="1600"/>
              <a:buChar char="●"/>
            </a:pPr>
            <a:r>
              <a:rPr lang="en" sz="1600">
                <a:solidFill>
                  <a:srgbClr val="333333"/>
                </a:solidFill>
              </a:rPr>
              <a:t>These systems offer a non-destructive, cost-effective, and efficient approach to rice quality assessment, significantly enhancing the speed and accuracy of classification.</a:t>
            </a:r>
            <a:endParaRPr sz="1600">
              <a:solidFill>
                <a:srgbClr val="434343"/>
              </a:solidFill>
              <a:latin typeface="Roboto"/>
              <a:ea typeface="Roboto"/>
              <a:cs typeface="Roboto"/>
              <a:sym typeface="Roboto"/>
            </a:endParaRPr>
          </a:p>
        </p:txBody>
      </p:sp>
      <p:sp>
        <p:nvSpPr>
          <p:cNvPr id="176" name="Google Shape;176;p20"/>
          <p:cNvSpPr txBox="1"/>
          <p:nvPr>
            <p:ph idx="12" type="sldNum"/>
          </p:nvPr>
        </p:nvSpPr>
        <p:spPr>
          <a:xfrm>
            <a:off x="6463146"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8"/>
          <p:cNvSpPr txBox="1"/>
          <p:nvPr>
            <p:ph type="title"/>
          </p:nvPr>
        </p:nvSpPr>
        <p:spPr>
          <a:xfrm>
            <a:off x="633845" y="274320"/>
            <a:ext cx="7084200" cy="6195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Timeline	</a:t>
            </a:r>
            <a:endParaRPr/>
          </a:p>
        </p:txBody>
      </p:sp>
      <p:sp>
        <p:nvSpPr>
          <p:cNvPr id="326" name="Google Shape;326;p38"/>
          <p:cNvSpPr txBox="1"/>
          <p:nvPr>
            <p:ph idx="1" type="body"/>
          </p:nvPr>
        </p:nvSpPr>
        <p:spPr>
          <a:xfrm>
            <a:off x="633845" y="1035887"/>
            <a:ext cx="7886700" cy="3599400"/>
          </a:xfrm>
          <a:prstGeom prst="rect">
            <a:avLst/>
          </a:prstGeom>
        </p:spPr>
        <p:txBody>
          <a:bodyPr anchorCtr="0" anchor="t" bIns="34275" lIns="68575" spcFirstLastPara="1" rIns="68575" wrap="square" tIns="34275">
            <a:noAutofit/>
          </a:bodyPr>
          <a:lstStyle/>
          <a:p>
            <a:pPr indent="0" lvl="0" marL="0" rtl="0" algn="l">
              <a:lnSpc>
                <a:spcPct val="115000"/>
              </a:lnSpc>
              <a:spcBef>
                <a:spcPts val="600"/>
              </a:spcBef>
              <a:spcAft>
                <a:spcPts val="0"/>
              </a:spcAft>
              <a:buNone/>
            </a:pPr>
            <a:r>
              <a:rPr lang="en" sz="1900">
                <a:solidFill>
                  <a:srgbClr val="695D46"/>
                </a:solidFill>
                <a:latin typeface="Arial"/>
                <a:ea typeface="Arial"/>
                <a:cs typeface="Arial"/>
                <a:sym typeface="Arial"/>
              </a:rPr>
              <a:t>•</a:t>
            </a:r>
            <a:r>
              <a:rPr lang="en" sz="1900">
                <a:solidFill>
                  <a:srgbClr val="333333"/>
                </a:solidFill>
              </a:rPr>
              <a:t>Timeline followed:</a:t>
            </a:r>
            <a:endParaRPr sz="1900">
              <a:solidFill>
                <a:srgbClr val="333333"/>
              </a:solidFill>
            </a:endParaRPr>
          </a:p>
          <a:p>
            <a:pPr indent="0" lvl="0" marL="0" rtl="0" algn="l">
              <a:lnSpc>
                <a:spcPct val="115000"/>
              </a:lnSpc>
              <a:spcBef>
                <a:spcPts val="600"/>
              </a:spcBef>
              <a:spcAft>
                <a:spcPts val="0"/>
              </a:spcAft>
              <a:buNone/>
            </a:pPr>
            <a:r>
              <a:rPr lang="en" sz="1900">
                <a:solidFill>
                  <a:srgbClr val="333333"/>
                </a:solidFill>
              </a:rPr>
              <a:t>   - Preprocessing completed.</a:t>
            </a:r>
            <a:endParaRPr sz="1900">
              <a:solidFill>
                <a:srgbClr val="333333"/>
              </a:solidFill>
            </a:endParaRPr>
          </a:p>
          <a:p>
            <a:pPr indent="0" lvl="0" marL="0" rtl="0" algn="l">
              <a:lnSpc>
                <a:spcPct val="115000"/>
              </a:lnSpc>
              <a:spcBef>
                <a:spcPts val="600"/>
              </a:spcBef>
              <a:spcAft>
                <a:spcPts val="0"/>
              </a:spcAft>
              <a:buNone/>
            </a:pPr>
            <a:r>
              <a:rPr lang="en" sz="1900">
                <a:solidFill>
                  <a:srgbClr val="333333"/>
                </a:solidFill>
              </a:rPr>
              <a:t>   - Feature extractions done based on the research paper.</a:t>
            </a:r>
            <a:endParaRPr sz="1900">
              <a:solidFill>
                <a:srgbClr val="333333"/>
              </a:solidFill>
            </a:endParaRPr>
          </a:p>
          <a:p>
            <a:pPr indent="0" lvl="0" marL="0" rtl="0" algn="l">
              <a:lnSpc>
                <a:spcPct val="115000"/>
              </a:lnSpc>
              <a:spcBef>
                <a:spcPts val="600"/>
              </a:spcBef>
              <a:spcAft>
                <a:spcPts val="0"/>
              </a:spcAft>
              <a:buNone/>
            </a:pPr>
            <a:r>
              <a:rPr lang="en" sz="1900">
                <a:solidFill>
                  <a:srgbClr val="333333"/>
                </a:solidFill>
              </a:rPr>
              <a:t>   - Model training done using all the </a:t>
            </a:r>
            <a:r>
              <a:rPr lang="en" sz="1900">
                <a:solidFill>
                  <a:srgbClr val="333333"/>
                </a:solidFill>
              </a:rPr>
              <a:t>models i.e. Linear regression , Logistic</a:t>
            </a:r>
            <a:endParaRPr sz="1900">
              <a:solidFill>
                <a:srgbClr val="333333"/>
              </a:solidFill>
            </a:endParaRPr>
          </a:p>
          <a:p>
            <a:pPr indent="0" lvl="0" marL="0" rtl="0" algn="l">
              <a:lnSpc>
                <a:spcPct val="115000"/>
              </a:lnSpc>
              <a:spcBef>
                <a:spcPts val="600"/>
              </a:spcBef>
              <a:spcAft>
                <a:spcPts val="0"/>
              </a:spcAft>
              <a:buNone/>
            </a:pPr>
            <a:r>
              <a:rPr lang="en" sz="1900">
                <a:solidFill>
                  <a:srgbClr val="333333"/>
                </a:solidFill>
              </a:rPr>
              <a:t>      Regression , Decision Tree , Random Forest , KNN , SVM and MLP.</a:t>
            </a:r>
            <a:endParaRPr sz="1900">
              <a:solidFill>
                <a:srgbClr val="333333"/>
              </a:solidFill>
            </a:endParaRPr>
          </a:p>
          <a:p>
            <a:pPr indent="0" lvl="0" marL="0" rtl="0" algn="l">
              <a:lnSpc>
                <a:spcPct val="115000"/>
              </a:lnSpc>
              <a:spcBef>
                <a:spcPts val="600"/>
              </a:spcBef>
              <a:spcAft>
                <a:spcPts val="0"/>
              </a:spcAft>
              <a:buNone/>
            </a:pPr>
            <a:r>
              <a:rPr lang="en" sz="1900">
                <a:solidFill>
                  <a:srgbClr val="333333"/>
                </a:solidFill>
              </a:rPr>
              <a:t>   - Use of CNN at last.</a:t>
            </a:r>
            <a:endParaRPr sz="1900">
              <a:solidFill>
                <a:srgbClr val="333333"/>
              </a:solidFill>
            </a:endParaRPr>
          </a:p>
          <a:p>
            <a:pPr indent="0" lvl="0" marL="0" rtl="0" algn="l">
              <a:spcBef>
                <a:spcPts val="800"/>
              </a:spcBef>
              <a:spcAft>
                <a:spcPts val="0"/>
              </a:spcAft>
              <a:buNone/>
            </a:pPr>
            <a:r>
              <a:t/>
            </a:r>
            <a:endParaRPr sz="1600"/>
          </a:p>
        </p:txBody>
      </p:sp>
      <p:sp>
        <p:nvSpPr>
          <p:cNvPr id="327" name="Google Shape;327;p38"/>
          <p:cNvSpPr txBox="1"/>
          <p:nvPr>
            <p:ph idx="12" type="sldNum"/>
          </p:nvPr>
        </p:nvSpPr>
        <p:spPr>
          <a:xfrm>
            <a:off x="6463146"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39"/>
          <p:cNvSpPr txBox="1"/>
          <p:nvPr>
            <p:ph type="title"/>
          </p:nvPr>
        </p:nvSpPr>
        <p:spPr>
          <a:xfrm>
            <a:off x="633845" y="274320"/>
            <a:ext cx="7084200" cy="6195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sz="3100"/>
              <a:t>Individual team members’ contributions</a:t>
            </a:r>
            <a:endParaRPr sz="3100"/>
          </a:p>
        </p:txBody>
      </p:sp>
      <p:sp>
        <p:nvSpPr>
          <p:cNvPr id="333" name="Google Shape;333;p39"/>
          <p:cNvSpPr txBox="1"/>
          <p:nvPr>
            <p:ph idx="1" type="body"/>
          </p:nvPr>
        </p:nvSpPr>
        <p:spPr>
          <a:xfrm>
            <a:off x="633850" y="1035875"/>
            <a:ext cx="7962600" cy="3599400"/>
          </a:xfrm>
          <a:prstGeom prst="rect">
            <a:avLst/>
          </a:prstGeom>
        </p:spPr>
        <p:txBody>
          <a:bodyPr anchorCtr="0" anchor="t" bIns="34275" lIns="68575" spcFirstLastPara="1" rIns="68575" wrap="square" tIns="34275">
            <a:noAutofit/>
          </a:bodyPr>
          <a:lstStyle/>
          <a:p>
            <a:pPr indent="0" lvl="0" marL="0" rtl="0" algn="just">
              <a:lnSpc>
                <a:spcPct val="150000"/>
              </a:lnSpc>
              <a:spcBef>
                <a:spcPts val="0"/>
              </a:spcBef>
              <a:spcAft>
                <a:spcPts val="0"/>
              </a:spcAft>
              <a:buNone/>
            </a:pPr>
            <a:r>
              <a:rPr b="1" lang="en" sz="1200">
                <a:solidFill>
                  <a:srgbClr val="434343"/>
                </a:solidFill>
                <a:latin typeface="Roboto"/>
                <a:ea typeface="Roboto"/>
                <a:cs typeface="Roboto"/>
                <a:sym typeface="Roboto"/>
              </a:rPr>
              <a:t>Bhaskar Kashyap: Feature extraction of Research Paper, Model training , CNN</a:t>
            </a:r>
            <a:endParaRPr b="1" sz="1200">
              <a:solidFill>
                <a:srgbClr val="434343"/>
              </a:solidFill>
              <a:latin typeface="Roboto"/>
              <a:ea typeface="Roboto"/>
              <a:cs typeface="Roboto"/>
              <a:sym typeface="Roboto"/>
            </a:endParaRPr>
          </a:p>
          <a:p>
            <a:pPr indent="0" lvl="0" marL="0" rtl="0" algn="just">
              <a:lnSpc>
                <a:spcPct val="150000"/>
              </a:lnSpc>
              <a:spcBef>
                <a:spcPts val="1200"/>
              </a:spcBef>
              <a:spcAft>
                <a:spcPts val="0"/>
              </a:spcAft>
              <a:buNone/>
            </a:pPr>
            <a:r>
              <a:rPr b="1" lang="en" sz="1200">
                <a:solidFill>
                  <a:srgbClr val="434343"/>
                </a:solidFill>
                <a:latin typeface="Roboto"/>
                <a:ea typeface="Roboto"/>
                <a:cs typeface="Roboto"/>
                <a:sym typeface="Roboto"/>
              </a:rPr>
              <a:t>Ayush Kumar Mourya: </a:t>
            </a:r>
            <a:r>
              <a:rPr b="1" lang="en" sz="1000">
                <a:solidFill>
                  <a:srgbClr val="434343"/>
                </a:solidFill>
                <a:latin typeface="Roboto"/>
                <a:ea typeface="Roboto"/>
                <a:cs typeface="Roboto"/>
                <a:sym typeface="Roboto"/>
              </a:rPr>
              <a:t>Literature survey, Clustering Analysis ,Outlier Removal , Model </a:t>
            </a:r>
            <a:r>
              <a:rPr b="1" lang="en" sz="1000">
                <a:solidFill>
                  <a:srgbClr val="434343"/>
                </a:solidFill>
                <a:latin typeface="Roboto"/>
                <a:ea typeface="Roboto"/>
                <a:cs typeface="Roboto"/>
                <a:sym typeface="Roboto"/>
              </a:rPr>
              <a:t>training</a:t>
            </a:r>
            <a:r>
              <a:rPr b="1" lang="en" sz="1000">
                <a:solidFill>
                  <a:srgbClr val="434343"/>
                </a:solidFill>
                <a:latin typeface="Roboto"/>
                <a:ea typeface="Roboto"/>
                <a:cs typeface="Roboto"/>
                <a:sym typeface="Roboto"/>
              </a:rPr>
              <a:t> and analysis after outlier removal </a:t>
            </a:r>
            <a:endParaRPr b="1" sz="1000">
              <a:solidFill>
                <a:srgbClr val="434343"/>
              </a:solidFill>
              <a:latin typeface="Roboto"/>
              <a:ea typeface="Roboto"/>
              <a:cs typeface="Roboto"/>
              <a:sym typeface="Roboto"/>
            </a:endParaRPr>
          </a:p>
          <a:p>
            <a:pPr indent="0" lvl="0" marL="0" rtl="0" algn="just">
              <a:lnSpc>
                <a:spcPct val="150000"/>
              </a:lnSpc>
              <a:spcBef>
                <a:spcPts val="1200"/>
              </a:spcBef>
              <a:spcAft>
                <a:spcPts val="0"/>
              </a:spcAft>
              <a:buNone/>
            </a:pPr>
            <a:r>
              <a:rPr b="1" lang="en" sz="1200">
                <a:solidFill>
                  <a:srgbClr val="434343"/>
                </a:solidFill>
                <a:latin typeface="Roboto"/>
                <a:ea typeface="Roboto"/>
                <a:cs typeface="Roboto"/>
                <a:sym typeface="Roboto"/>
              </a:rPr>
              <a:t>Daksh Yadav: Preprocessing,Linear and Logistic Regression, report making, ppt ,</a:t>
            </a:r>
            <a:endParaRPr b="1" sz="1200">
              <a:solidFill>
                <a:srgbClr val="434343"/>
              </a:solidFill>
              <a:latin typeface="Roboto"/>
              <a:ea typeface="Roboto"/>
              <a:cs typeface="Roboto"/>
              <a:sym typeface="Roboto"/>
            </a:endParaRPr>
          </a:p>
          <a:p>
            <a:pPr indent="0" lvl="0" marL="0" rtl="0" algn="just">
              <a:lnSpc>
                <a:spcPct val="150000"/>
              </a:lnSpc>
              <a:spcBef>
                <a:spcPts val="1200"/>
              </a:spcBef>
              <a:spcAft>
                <a:spcPts val="0"/>
              </a:spcAft>
              <a:buNone/>
            </a:pPr>
            <a:r>
              <a:rPr b="1" lang="en" sz="1200">
                <a:solidFill>
                  <a:srgbClr val="434343"/>
                </a:solidFill>
                <a:latin typeface="Roboto"/>
                <a:ea typeface="Roboto"/>
                <a:cs typeface="Roboto"/>
                <a:sym typeface="Roboto"/>
              </a:rPr>
              <a:t>Ayush Kumar: Report, ppt, Preprocessing , Linear and Logistic Regression</a:t>
            </a:r>
            <a:endParaRPr b="1" sz="1200">
              <a:solidFill>
                <a:srgbClr val="434343"/>
              </a:solidFill>
              <a:latin typeface="Roboto"/>
              <a:ea typeface="Roboto"/>
              <a:cs typeface="Roboto"/>
              <a:sym typeface="Roboto"/>
            </a:endParaRPr>
          </a:p>
          <a:p>
            <a:pPr indent="0" lvl="0" marL="0" rtl="0" algn="just">
              <a:lnSpc>
                <a:spcPct val="150000"/>
              </a:lnSpc>
              <a:spcBef>
                <a:spcPts val="1200"/>
              </a:spcBef>
              <a:spcAft>
                <a:spcPts val="1200"/>
              </a:spcAft>
              <a:buNone/>
            </a:pPr>
            <a:r>
              <a:t/>
            </a:r>
            <a:endParaRPr b="1" sz="1200">
              <a:solidFill>
                <a:srgbClr val="434343"/>
              </a:solidFill>
              <a:latin typeface="Roboto"/>
              <a:ea typeface="Roboto"/>
              <a:cs typeface="Roboto"/>
              <a:sym typeface="Roboto"/>
            </a:endParaRPr>
          </a:p>
        </p:txBody>
      </p:sp>
      <p:sp>
        <p:nvSpPr>
          <p:cNvPr id="334" name="Google Shape;334;p39"/>
          <p:cNvSpPr txBox="1"/>
          <p:nvPr>
            <p:ph idx="12" type="sldNum"/>
          </p:nvPr>
        </p:nvSpPr>
        <p:spPr>
          <a:xfrm>
            <a:off x="6463146"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0"/>
          <p:cNvSpPr txBox="1"/>
          <p:nvPr>
            <p:ph type="title"/>
          </p:nvPr>
        </p:nvSpPr>
        <p:spPr>
          <a:xfrm>
            <a:off x="1029895" y="1910870"/>
            <a:ext cx="7084200" cy="6195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lang="en"/>
              <a:t>Thank You</a:t>
            </a:r>
            <a:endParaRPr/>
          </a:p>
        </p:txBody>
      </p:sp>
      <p:sp>
        <p:nvSpPr>
          <p:cNvPr id="340" name="Google Shape;340;p40"/>
          <p:cNvSpPr txBox="1"/>
          <p:nvPr>
            <p:ph idx="12" type="sldNum"/>
          </p:nvPr>
        </p:nvSpPr>
        <p:spPr>
          <a:xfrm>
            <a:off x="6463146"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1"/>
          <p:cNvSpPr txBox="1"/>
          <p:nvPr>
            <p:ph type="title"/>
          </p:nvPr>
        </p:nvSpPr>
        <p:spPr>
          <a:xfrm>
            <a:off x="633845" y="284370"/>
            <a:ext cx="7084200" cy="6195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lang="en" sz="2100"/>
              <a:t>Literature S</a:t>
            </a:r>
            <a:r>
              <a:rPr lang="en" sz="2100"/>
              <a:t>urvey</a:t>
            </a:r>
            <a:endParaRPr sz="2100"/>
          </a:p>
          <a:p>
            <a:pPr indent="0" lvl="0" marL="0" rtl="0" algn="ctr">
              <a:lnSpc>
                <a:spcPct val="100000"/>
              </a:lnSpc>
              <a:spcBef>
                <a:spcPts val="0"/>
              </a:spcBef>
              <a:spcAft>
                <a:spcPts val="0"/>
              </a:spcAft>
              <a:buClr>
                <a:schemeClr val="dk1"/>
              </a:buClr>
              <a:buSzPts val="1100"/>
              <a:buFont typeface="Arial"/>
              <a:buNone/>
            </a:pPr>
            <a:r>
              <a:rPr b="1" lang="en" sz="1133" u="sng">
                <a:solidFill>
                  <a:srgbClr val="009668"/>
                </a:solidFill>
                <a:latin typeface="PT Sans Narrow"/>
                <a:ea typeface="PT Sans Narrow"/>
                <a:cs typeface="PT Sans Narrow"/>
                <a:sym typeface="PT Sans Narrow"/>
                <a:hlinkClick r:id="rId3">
                  <a:extLst>
                    <a:ext uri="{A12FA001-AC4F-418D-AE19-62706E023703}">
                      <ahyp:hlinkClr val="tx"/>
                    </a:ext>
                  </a:extLst>
                </a:hlinkClick>
              </a:rPr>
              <a:t>https://dergipark.org.tr/tr/download/article-file/3060874</a:t>
            </a:r>
            <a:endParaRPr b="1" sz="1133">
              <a:solidFill>
                <a:schemeClr val="dk1"/>
              </a:solidFill>
              <a:latin typeface="PT Sans Narrow"/>
              <a:ea typeface="PT Sans Narrow"/>
              <a:cs typeface="PT Sans Narrow"/>
              <a:sym typeface="PT Sans Narrow"/>
            </a:endParaRPr>
          </a:p>
          <a:p>
            <a:pPr indent="0" lvl="0" marL="0" rtl="0" algn="ctr">
              <a:lnSpc>
                <a:spcPct val="100000"/>
              </a:lnSpc>
              <a:spcBef>
                <a:spcPts val="0"/>
              </a:spcBef>
              <a:spcAft>
                <a:spcPts val="0"/>
              </a:spcAft>
              <a:buClr>
                <a:schemeClr val="dk1"/>
              </a:buClr>
              <a:buSzPts val="1100"/>
              <a:buFont typeface="Arial"/>
              <a:buNone/>
            </a:pPr>
            <a:r>
              <a:rPr b="1" lang="en" sz="1133" u="sng">
                <a:solidFill>
                  <a:srgbClr val="009668"/>
                </a:solidFill>
                <a:latin typeface="PT Sans Narrow"/>
                <a:ea typeface="PT Sans Narrow"/>
                <a:cs typeface="PT Sans Narrow"/>
                <a:sym typeface="PT Sans Narrow"/>
                <a:hlinkClick r:id="rId4">
                  <a:extLst>
                    <a:ext uri="{A12FA001-AC4F-418D-AE19-62706E023703}">
                      <ahyp:hlinkClr val="tx"/>
                    </a:ext>
                  </a:extLst>
                </a:hlinkClick>
              </a:rPr>
              <a:t>https://dergipark.org.tr/en/download/article-file/1513632</a:t>
            </a:r>
            <a:endParaRPr sz="3100"/>
          </a:p>
        </p:txBody>
      </p:sp>
      <p:sp>
        <p:nvSpPr>
          <p:cNvPr id="182" name="Google Shape;182;p21"/>
          <p:cNvSpPr txBox="1"/>
          <p:nvPr>
            <p:ph idx="1" type="body"/>
          </p:nvPr>
        </p:nvSpPr>
        <p:spPr>
          <a:xfrm>
            <a:off x="633850" y="1035875"/>
            <a:ext cx="7962600" cy="3599400"/>
          </a:xfrm>
          <a:prstGeom prst="rect">
            <a:avLst/>
          </a:prstGeom>
        </p:spPr>
        <p:txBody>
          <a:bodyPr anchorCtr="0" anchor="t" bIns="34275" lIns="68575" spcFirstLastPara="1" rIns="68575" wrap="square" tIns="34275">
            <a:noAutofit/>
          </a:bodyPr>
          <a:lstStyle/>
          <a:p>
            <a:pPr indent="-311150" lvl="0" marL="457200" rtl="0" algn="l">
              <a:lnSpc>
                <a:spcPct val="115000"/>
              </a:lnSpc>
              <a:spcBef>
                <a:spcPts val="0"/>
              </a:spcBef>
              <a:spcAft>
                <a:spcPts val="0"/>
              </a:spcAft>
              <a:buClr>
                <a:srgbClr val="695D46"/>
              </a:buClr>
              <a:buSzPts val="1300"/>
              <a:buFont typeface="Open Sans"/>
              <a:buChar char="●"/>
            </a:pPr>
            <a:r>
              <a:rPr lang="en" sz="1300">
                <a:solidFill>
                  <a:srgbClr val="695D46"/>
                </a:solidFill>
                <a:latin typeface="Open Sans"/>
                <a:ea typeface="Open Sans"/>
                <a:cs typeface="Open Sans"/>
                <a:sym typeface="Open Sans"/>
              </a:rPr>
              <a:t>In the study, a total of 75 thousand rice grain images were obtained, primarily 15 thousand for each variety of the 5 classes of rice.</a:t>
            </a:r>
            <a:endParaRPr sz="1300">
              <a:solidFill>
                <a:srgbClr val="695D46"/>
              </a:solidFill>
              <a:latin typeface="Open Sans"/>
              <a:ea typeface="Open Sans"/>
              <a:cs typeface="Open Sans"/>
              <a:sym typeface="Open Sans"/>
            </a:endParaRPr>
          </a:p>
          <a:p>
            <a:pPr indent="-311150" lvl="0" marL="457200" rtl="0" algn="l">
              <a:lnSpc>
                <a:spcPct val="115000"/>
              </a:lnSpc>
              <a:spcBef>
                <a:spcPts val="0"/>
              </a:spcBef>
              <a:spcAft>
                <a:spcPts val="0"/>
              </a:spcAft>
              <a:buClr>
                <a:srgbClr val="695D46"/>
              </a:buClr>
              <a:buSzPts val="1300"/>
              <a:buFont typeface="Open Sans"/>
              <a:buChar char="●"/>
            </a:pPr>
            <a:r>
              <a:rPr lang="en" sz="1300">
                <a:solidFill>
                  <a:srgbClr val="695D46"/>
                </a:solidFill>
                <a:latin typeface="Open Sans"/>
                <a:ea typeface="Open Sans"/>
                <a:cs typeface="Open Sans"/>
                <a:sym typeface="Open Sans"/>
              </a:rPr>
              <a:t>Each image was converted into binary image for further feature extraction.</a:t>
            </a:r>
            <a:endParaRPr sz="1300">
              <a:solidFill>
                <a:srgbClr val="695D46"/>
              </a:solidFill>
              <a:latin typeface="Open Sans"/>
              <a:ea typeface="Open Sans"/>
              <a:cs typeface="Open Sans"/>
              <a:sym typeface="Open Sans"/>
            </a:endParaRPr>
          </a:p>
          <a:p>
            <a:pPr indent="-311150" lvl="0" marL="457200" rtl="0" algn="l">
              <a:lnSpc>
                <a:spcPct val="115000"/>
              </a:lnSpc>
              <a:spcBef>
                <a:spcPts val="0"/>
              </a:spcBef>
              <a:spcAft>
                <a:spcPts val="0"/>
              </a:spcAft>
              <a:buClr>
                <a:srgbClr val="695D46"/>
              </a:buClr>
              <a:buSzPts val="1300"/>
              <a:buFont typeface="Open Sans"/>
              <a:buChar char="●"/>
            </a:pPr>
            <a:r>
              <a:rPr lang="en" sz="1300">
                <a:solidFill>
                  <a:srgbClr val="695D46"/>
                </a:solidFill>
                <a:latin typeface="Open Sans"/>
                <a:ea typeface="Open Sans"/>
                <a:cs typeface="Open Sans"/>
                <a:sym typeface="Open Sans"/>
              </a:rPr>
              <a:t>In the study, 12 morphological features were extracted and 4 shape features were obtained by using these morphological features.</a:t>
            </a:r>
            <a:r>
              <a:rPr lang="en" sz="1300">
                <a:solidFill>
                  <a:srgbClr val="695D46"/>
                </a:solidFill>
                <a:latin typeface="Open Sans"/>
                <a:ea typeface="Open Sans"/>
                <a:cs typeface="Open Sans"/>
                <a:sym typeface="Open Sans"/>
              </a:rPr>
              <a:t> In addition color features from RGB (red, green, blue) color space to HSV (hue, saturation, value), L*a*b* (L*: lightness, a*: red/green value, b*: blue/yellow value.), YCbCr (y: luminance, cb: chroma blue, cr: chroma red) and XYZ color spaces by performing conversion operations, a total of 90 color features were extracted from five different color spaces.</a:t>
            </a:r>
            <a:endParaRPr sz="1300">
              <a:solidFill>
                <a:srgbClr val="695D46"/>
              </a:solidFill>
              <a:latin typeface="Open Sans"/>
              <a:ea typeface="Open Sans"/>
              <a:cs typeface="Open Sans"/>
              <a:sym typeface="Open Sans"/>
            </a:endParaRPr>
          </a:p>
          <a:p>
            <a:pPr indent="0" lvl="0" marL="0" rtl="0" algn="l">
              <a:lnSpc>
                <a:spcPct val="115000"/>
              </a:lnSpc>
              <a:spcBef>
                <a:spcPts val="1200"/>
              </a:spcBef>
              <a:spcAft>
                <a:spcPts val="0"/>
              </a:spcAft>
              <a:buNone/>
            </a:pPr>
            <a:r>
              <a:t/>
            </a:r>
            <a:endParaRPr sz="1400">
              <a:solidFill>
                <a:srgbClr val="695D46"/>
              </a:solidFill>
              <a:latin typeface="Open Sans"/>
              <a:ea typeface="Open Sans"/>
              <a:cs typeface="Open Sans"/>
              <a:sym typeface="Open Sans"/>
            </a:endParaRPr>
          </a:p>
          <a:p>
            <a:pPr indent="0" lvl="0" marL="0" rtl="0" algn="just">
              <a:lnSpc>
                <a:spcPct val="150000"/>
              </a:lnSpc>
              <a:spcBef>
                <a:spcPts val="1200"/>
              </a:spcBef>
              <a:spcAft>
                <a:spcPts val="1200"/>
              </a:spcAft>
              <a:buNone/>
            </a:pPr>
            <a:r>
              <a:t/>
            </a:r>
            <a:endParaRPr sz="1800">
              <a:solidFill>
                <a:srgbClr val="434343"/>
              </a:solidFill>
              <a:latin typeface="Roboto"/>
              <a:ea typeface="Roboto"/>
              <a:cs typeface="Roboto"/>
              <a:sym typeface="Roboto"/>
            </a:endParaRPr>
          </a:p>
        </p:txBody>
      </p:sp>
      <p:sp>
        <p:nvSpPr>
          <p:cNvPr id="183" name="Google Shape;183;p21"/>
          <p:cNvSpPr txBox="1"/>
          <p:nvPr>
            <p:ph idx="12" type="sldNum"/>
          </p:nvPr>
        </p:nvSpPr>
        <p:spPr>
          <a:xfrm>
            <a:off x="6463146"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184" name="Google Shape;184;p21"/>
          <p:cNvPicPr preferRelativeResize="0"/>
          <p:nvPr/>
        </p:nvPicPr>
        <p:blipFill>
          <a:blip r:embed="rId5">
            <a:alphaModFix/>
          </a:blip>
          <a:stretch>
            <a:fillRect/>
          </a:stretch>
        </p:blipFill>
        <p:spPr>
          <a:xfrm>
            <a:off x="1560775" y="3468575"/>
            <a:ext cx="6278699" cy="12007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2"/>
          <p:cNvSpPr txBox="1"/>
          <p:nvPr>
            <p:ph type="title"/>
          </p:nvPr>
        </p:nvSpPr>
        <p:spPr>
          <a:xfrm>
            <a:off x="633845" y="274320"/>
            <a:ext cx="7084200" cy="6195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Literature Survey</a:t>
            </a:r>
            <a:endParaRPr/>
          </a:p>
        </p:txBody>
      </p:sp>
      <p:sp>
        <p:nvSpPr>
          <p:cNvPr id="190" name="Google Shape;190;p22"/>
          <p:cNvSpPr txBox="1"/>
          <p:nvPr>
            <p:ph idx="1" type="body"/>
          </p:nvPr>
        </p:nvSpPr>
        <p:spPr>
          <a:xfrm>
            <a:off x="633845" y="1035887"/>
            <a:ext cx="7886700" cy="3599400"/>
          </a:xfrm>
          <a:prstGeom prst="rect">
            <a:avLst/>
          </a:prstGeom>
        </p:spPr>
        <p:txBody>
          <a:bodyPr anchorCtr="0" anchor="t" bIns="34275" lIns="68575" spcFirstLastPara="1" rIns="68575" wrap="square" tIns="34275">
            <a:noAutofit/>
          </a:bodyPr>
          <a:lstStyle/>
          <a:p>
            <a:pPr indent="0" lvl="0" marL="0" rtl="0" algn="l">
              <a:lnSpc>
                <a:spcPct val="115000"/>
              </a:lnSpc>
              <a:spcBef>
                <a:spcPts val="0"/>
              </a:spcBef>
              <a:spcAft>
                <a:spcPts val="0"/>
              </a:spcAft>
              <a:buClr>
                <a:schemeClr val="dk1"/>
              </a:buClr>
              <a:buSzPts val="1100"/>
              <a:buFont typeface="Arial"/>
              <a:buNone/>
            </a:pPr>
            <a:r>
              <a:rPr lang="en" sz="1600">
                <a:solidFill>
                  <a:srgbClr val="695D46"/>
                </a:solidFill>
                <a:latin typeface="Open Sans"/>
                <a:ea typeface="Open Sans"/>
                <a:cs typeface="Open Sans"/>
                <a:sym typeface="Open Sans"/>
              </a:rPr>
              <a:t>Finally, 106 features obtained to reduce the data size were feature selection made by ANOVA, X2 and Gain Ratio tests and the effective features were determined.</a:t>
            </a:r>
            <a:endParaRPr sz="1600">
              <a:solidFill>
                <a:srgbClr val="695D46"/>
              </a:solidFill>
              <a:latin typeface="Open Sans"/>
              <a:ea typeface="Open Sans"/>
              <a:cs typeface="Open Sans"/>
              <a:sym typeface="Open Sans"/>
            </a:endParaRPr>
          </a:p>
          <a:p>
            <a:pPr indent="0" lvl="0" marL="0" rtl="0" algn="l">
              <a:lnSpc>
                <a:spcPct val="115000"/>
              </a:lnSpc>
              <a:spcBef>
                <a:spcPts val="1200"/>
              </a:spcBef>
              <a:spcAft>
                <a:spcPts val="0"/>
              </a:spcAft>
              <a:buClr>
                <a:schemeClr val="dk1"/>
              </a:buClr>
              <a:buSzPts val="1100"/>
              <a:buFont typeface="Arial"/>
              <a:buNone/>
            </a:pPr>
            <a:r>
              <a:rPr lang="en" sz="1600">
                <a:solidFill>
                  <a:srgbClr val="695D46"/>
                </a:solidFill>
                <a:latin typeface="Open Sans"/>
                <a:ea typeface="Open Sans"/>
                <a:cs typeface="Open Sans"/>
                <a:sym typeface="Open Sans"/>
              </a:rPr>
              <a:t>The top five features obtained from the rankings were :</a:t>
            </a:r>
            <a:endParaRPr sz="1600">
              <a:solidFill>
                <a:srgbClr val="695D46"/>
              </a:solidFill>
              <a:latin typeface="Open Sans"/>
              <a:ea typeface="Open Sans"/>
              <a:cs typeface="Open Sans"/>
              <a:sym typeface="Open Sans"/>
            </a:endParaRPr>
          </a:p>
          <a:p>
            <a:pPr indent="457200" lvl="0" marL="0" rtl="0" algn="l">
              <a:lnSpc>
                <a:spcPct val="115000"/>
              </a:lnSpc>
              <a:spcBef>
                <a:spcPts val="1200"/>
              </a:spcBef>
              <a:spcAft>
                <a:spcPts val="0"/>
              </a:spcAft>
              <a:buClr>
                <a:schemeClr val="dk1"/>
              </a:buClr>
              <a:buSzPts val="1100"/>
              <a:buFont typeface="Arial"/>
              <a:buNone/>
            </a:pPr>
            <a:r>
              <a:rPr b="1" lang="en" sz="1500">
                <a:solidFill>
                  <a:srgbClr val="695D46"/>
                </a:solidFill>
                <a:latin typeface="Open Sans"/>
                <a:ea typeface="Open Sans"/>
                <a:cs typeface="Open Sans"/>
                <a:sym typeface="Open Sans"/>
              </a:rPr>
              <a:t>Roundness , Compactness , Shape factor_3 , Eccentricity and Aspect Ratio.</a:t>
            </a:r>
            <a:endParaRPr b="1" sz="1500">
              <a:solidFill>
                <a:srgbClr val="695D46"/>
              </a:solidFill>
              <a:latin typeface="Open Sans"/>
              <a:ea typeface="Open Sans"/>
              <a:cs typeface="Open Sans"/>
              <a:sym typeface="Open Sans"/>
            </a:endParaRPr>
          </a:p>
          <a:p>
            <a:pPr indent="0" lvl="0" marL="0" rtl="0" algn="l">
              <a:lnSpc>
                <a:spcPct val="115000"/>
              </a:lnSpc>
              <a:spcBef>
                <a:spcPts val="1200"/>
              </a:spcBef>
              <a:spcAft>
                <a:spcPts val="0"/>
              </a:spcAft>
              <a:buClr>
                <a:schemeClr val="dk1"/>
              </a:buClr>
              <a:buSzPts val="1100"/>
              <a:buFont typeface="Arial"/>
              <a:buNone/>
            </a:pPr>
            <a:r>
              <a:rPr lang="en" sz="1600">
                <a:solidFill>
                  <a:srgbClr val="695D46"/>
                </a:solidFill>
                <a:latin typeface="Open Sans"/>
                <a:ea typeface="Open Sans"/>
                <a:cs typeface="Open Sans"/>
                <a:sym typeface="Open Sans"/>
              </a:rPr>
              <a:t>Another paper was about taking out all the 106 features and training different models on these dataset (Logistic Regression , Decision tree ,  Random forest , K - nearest neighbor , Multi level Perceptron and Support Vector Machine).</a:t>
            </a:r>
            <a:endParaRPr sz="1600">
              <a:solidFill>
                <a:srgbClr val="695D46"/>
              </a:solidFill>
              <a:latin typeface="Open Sans"/>
              <a:ea typeface="Open Sans"/>
              <a:cs typeface="Open Sans"/>
              <a:sym typeface="Open Sans"/>
            </a:endParaRPr>
          </a:p>
          <a:p>
            <a:pPr indent="0" lvl="0" marL="0" rtl="0" algn="l">
              <a:spcBef>
                <a:spcPts val="1200"/>
              </a:spcBef>
              <a:spcAft>
                <a:spcPts val="0"/>
              </a:spcAft>
              <a:buNone/>
            </a:pPr>
            <a:r>
              <a:t/>
            </a:r>
            <a:endParaRPr/>
          </a:p>
        </p:txBody>
      </p:sp>
      <p:sp>
        <p:nvSpPr>
          <p:cNvPr id="191" name="Google Shape;191;p22"/>
          <p:cNvSpPr txBox="1"/>
          <p:nvPr>
            <p:ph idx="12" type="sldNum"/>
          </p:nvPr>
        </p:nvSpPr>
        <p:spPr>
          <a:xfrm>
            <a:off x="6463146"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3"/>
          <p:cNvSpPr txBox="1"/>
          <p:nvPr>
            <p:ph type="title"/>
          </p:nvPr>
        </p:nvSpPr>
        <p:spPr>
          <a:xfrm>
            <a:off x="633845" y="274320"/>
            <a:ext cx="7084200" cy="6195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t/>
            </a:r>
            <a:endParaRPr/>
          </a:p>
        </p:txBody>
      </p:sp>
      <p:sp>
        <p:nvSpPr>
          <p:cNvPr id="197" name="Google Shape;197;p23"/>
          <p:cNvSpPr txBox="1"/>
          <p:nvPr>
            <p:ph idx="1" type="body"/>
          </p:nvPr>
        </p:nvSpPr>
        <p:spPr>
          <a:xfrm>
            <a:off x="633845" y="1035887"/>
            <a:ext cx="7886700" cy="35994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t/>
            </a:r>
            <a:endParaRPr/>
          </a:p>
        </p:txBody>
      </p:sp>
      <p:sp>
        <p:nvSpPr>
          <p:cNvPr id="198" name="Google Shape;198;p23"/>
          <p:cNvSpPr txBox="1"/>
          <p:nvPr>
            <p:ph idx="12" type="sldNum"/>
          </p:nvPr>
        </p:nvSpPr>
        <p:spPr>
          <a:xfrm>
            <a:off x="6463146"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199" name="Google Shape;199;p23"/>
          <p:cNvPicPr preferRelativeResize="0"/>
          <p:nvPr/>
        </p:nvPicPr>
        <p:blipFill>
          <a:blip r:embed="rId3">
            <a:alphaModFix/>
          </a:blip>
          <a:stretch>
            <a:fillRect/>
          </a:stretch>
        </p:blipFill>
        <p:spPr>
          <a:xfrm>
            <a:off x="579050" y="84375"/>
            <a:ext cx="7941500" cy="48387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4"/>
          <p:cNvSpPr txBox="1"/>
          <p:nvPr>
            <p:ph type="title"/>
          </p:nvPr>
        </p:nvSpPr>
        <p:spPr>
          <a:xfrm>
            <a:off x="633845" y="274320"/>
            <a:ext cx="7084200" cy="6195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lang="en" sz="2400"/>
              <a:t>Dataset description</a:t>
            </a:r>
            <a:endParaRPr sz="2400"/>
          </a:p>
          <a:p>
            <a:pPr indent="0" lvl="0" marL="0" rtl="0" algn="ctr">
              <a:lnSpc>
                <a:spcPct val="100000"/>
              </a:lnSpc>
              <a:spcBef>
                <a:spcPts val="0"/>
              </a:spcBef>
              <a:spcAft>
                <a:spcPts val="0"/>
              </a:spcAft>
              <a:buNone/>
            </a:pPr>
            <a:r>
              <a:rPr b="1" lang="en" sz="1000">
                <a:solidFill>
                  <a:srgbClr val="3C4043"/>
                </a:solidFill>
                <a:latin typeface="Arial"/>
                <a:ea typeface="Arial"/>
                <a:cs typeface="Arial"/>
                <a:sym typeface="Arial"/>
              </a:rPr>
              <a:t>DATASET: </a:t>
            </a:r>
            <a:r>
              <a:rPr b="1" lang="en" sz="1000" u="sng">
                <a:solidFill>
                  <a:srgbClr val="009668"/>
                </a:solidFill>
                <a:latin typeface="Arial"/>
                <a:ea typeface="Arial"/>
                <a:cs typeface="Arial"/>
                <a:sym typeface="Arial"/>
                <a:hlinkClick r:id="rId3">
                  <a:extLst>
                    <a:ext uri="{A12FA001-AC4F-418D-AE19-62706E023703}">
                      <ahyp:hlinkClr val="tx"/>
                    </a:ext>
                  </a:extLst>
                </a:hlinkClick>
              </a:rPr>
              <a:t>https://www.muratkoklu.com/datasets/</a:t>
            </a:r>
            <a:endParaRPr/>
          </a:p>
        </p:txBody>
      </p:sp>
      <p:sp>
        <p:nvSpPr>
          <p:cNvPr id="205" name="Google Shape;205;p24"/>
          <p:cNvSpPr txBox="1"/>
          <p:nvPr>
            <p:ph idx="1" type="body"/>
          </p:nvPr>
        </p:nvSpPr>
        <p:spPr>
          <a:xfrm>
            <a:off x="633850" y="1030850"/>
            <a:ext cx="7962600" cy="3599400"/>
          </a:xfrm>
          <a:prstGeom prst="rect">
            <a:avLst/>
          </a:prstGeom>
        </p:spPr>
        <p:txBody>
          <a:bodyPr anchorCtr="0" anchor="t" bIns="34275" lIns="68575" spcFirstLastPara="1" rIns="68575" wrap="square" tIns="34275">
            <a:noAutofit/>
          </a:bodyPr>
          <a:lstStyle/>
          <a:p>
            <a:pPr indent="0" lvl="0" marL="0" rtl="0" algn="l">
              <a:lnSpc>
                <a:spcPct val="105000"/>
              </a:lnSpc>
              <a:spcBef>
                <a:spcPts val="600"/>
              </a:spcBef>
              <a:spcAft>
                <a:spcPts val="0"/>
              </a:spcAft>
              <a:buClr>
                <a:schemeClr val="dk1"/>
              </a:buClr>
              <a:buSzPts val="1100"/>
              <a:buFont typeface="Arial"/>
              <a:buNone/>
            </a:pPr>
            <a:r>
              <a:rPr lang="en" sz="1900">
                <a:latin typeface="Arial"/>
                <a:ea typeface="Arial"/>
                <a:cs typeface="Arial"/>
                <a:sym typeface="Arial"/>
              </a:rPr>
              <a:t>•</a:t>
            </a:r>
            <a:r>
              <a:rPr lang="en" sz="1900">
                <a:solidFill>
                  <a:srgbClr val="333333"/>
                </a:solidFill>
              </a:rPr>
              <a:t>The project utilizes five distinct rice varieties:</a:t>
            </a:r>
            <a:endParaRPr sz="1900">
              <a:solidFill>
                <a:srgbClr val="333333"/>
              </a:solidFill>
            </a:endParaRPr>
          </a:p>
          <a:p>
            <a:pPr indent="0" lvl="0" marL="0" rtl="0" algn="l">
              <a:lnSpc>
                <a:spcPct val="105000"/>
              </a:lnSpc>
              <a:spcBef>
                <a:spcPts val="600"/>
              </a:spcBef>
              <a:spcAft>
                <a:spcPts val="0"/>
              </a:spcAft>
              <a:buClr>
                <a:schemeClr val="dk1"/>
              </a:buClr>
              <a:buSzPts val="1100"/>
              <a:buFont typeface="Arial"/>
              <a:buNone/>
            </a:pPr>
            <a:r>
              <a:rPr b="1" lang="en" sz="1900">
                <a:solidFill>
                  <a:srgbClr val="333333"/>
                </a:solidFill>
              </a:rPr>
              <a:t> 	Arborio, Basmati, Ipsala, Jasmine and Karacadag.</a:t>
            </a:r>
            <a:endParaRPr b="1" sz="1900">
              <a:solidFill>
                <a:srgbClr val="333333"/>
              </a:solidFill>
            </a:endParaRPr>
          </a:p>
          <a:p>
            <a:pPr indent="0" lvl="0" marL="0" rtl="0" algn="l">
              <a:lnSpc>
                <a:spcPct val="105000"/>
              </a:lnSpc>
              <a:spcBef>
                <a:spcPts val="600"/>
              </a:spcBef>
              <a:spcAft>
                <a:spcPts val="0"/>
              </a:spcAft>
              <a:buClr>
                <a:schemeClr val="dk1"/>
              </a:buClr>
              <a:buSzPts val="1100"/>
              <a:buFont typeface="Arial"/>
              <a:buNone/>
            </a:pPr>
            <a:r>
              <a:t/>
            </a:r>
            <a:endParaRPr b="1" sz="1900">
              <a:solidFill>
                <a:srgbClr val="333333"/>
              </a:solidFill>
            </a:endParaRPr>
          </a:p>
          <a:p>
            <a:pPr indent="0" lvl="0" marL="0" rtl="0" algn="l">
              <a:lnSpc>
                <a:spcPct val="105000"/>
              </a:lnSpc>
              <a:spcBef>
                <a:spcPts val="600"/>
              </a:spcBef>
              <a:spcAft>
                <a:spcPts val="0"/>
              </a:spcAft>
              <a:buClr>
                <a:schemeClr val="dk1"/>
              </a:buClr>
              <a:buSzPts val="1100"/>
              <a:buFont typeface="Arial"/>
              <a:buNone/>
            </a:pPr>
            <a:r>
              <a:rPr lang="en" sz="1900">
                <a:latin typeface="Arial"/>
                <a:ea typeface="Arial"/>
                <a:cs typeface="Arial"/>
                <a:sym typeface="Arial"/>
              </a:rPr>
              <a:t>•</a:t>
            </a:r>
            <a:r>
              <a:rPr lang="en" sz="1900">
                <a:solidFill>
                  <a:srgbClr val="333333"/>
                </a:solidFill>
              </a:rPr>
              <a:t>Each variety has unique characteristics in terms of grain size, shape, texture, and color, contributing to their differentiation.</a:t>
            </a:r>
            <a:endParaRPr sz="1900">
              <a:solidFill>
                <a:srgbClr val="333333"/>
              </a:solidFill>
            </a:endParaRPr>
          </a:p>
          <a:p>
            <a:pPr indent="0" lvl="0" marL="0" rtl="0" algn="l">
              <a:lnSpc>
                <a:spcPct val="105000"/>
              </a:lnSpc>
              <a:spcBef>
                <a:spcPts val="600"/>
              </a:spcBef>
              <a:spcAft>
                <a:spcPts val="0"/>
              </a:spcAft>
              <a:buClr>
                <a:schemeClr val="dk1"/>
              </a:buClr>
              <a:buSzPts val="1100"/>
              <a:buFont typeface="Arial"/>
              <a:buNone/>
            </a:pPr>
            <a:r>
              <a:t/>
            </a:r>
            <a:endParaRPr sz="1900">
              <a:latin typeface="Arial"/>
              <a:ea typeface="Arial"/>
              <a:cs typeface="Arial"/>
              <a:sym typeface="Arial"/>
            </a:endParaRPr>
          </a:p>
          <a:p>
            <a:pPr indent="0" lvl="0" marL="0" rtl="0" algn="l">
              <a:lnSpc>
                <a:spcPct val="105000"/>
              </a:lnSpc>
              <a:spcBef>
                <a:spcPts val="0"/>
              </a:spcBef>
              <a:spcAft>
                <a:spcPts val="0"/>
              </a:spcAft>
              <a:buClr>
                <a:schemeClr val="dk1"/>
              </a:buClr>
              <a:buSzPts val="1100"/>
              <a:buFont typeface="Arial"/>
              <a:buNone/>
            </a:pPr>
            <a:r>
              <a:rPr lang="en" sz="1900">
                <a:solidFill>
                  <a:srgbClr val="333333"/>
                </a:solidFill>
              </a:rPr>
              <a:t>Dataset consists of 75,000 images, with 15,000 images per variety. These images capture various features of the rice grains, providing visual data for analysis and classification.</a:t>
            </a:r>
            <a:endParaRPr sz="1300">
              <a:solidFill>
                <a:srgbClr val="695D46"/>
              </a:solidFill>
              <a:latin typeface="Open Sans"/>
              <a:ea typeface="Open Sans"/>
              <a:cs typeface="Open Sans"/>
              <a:sym typeface="Open Sans"/>
            </a:endParaRPr>
          </a:p>
          <a:p>
            <a:pPr indent="0" lvl="0" marL="0" rtl="0" algn="just">
              <a:lnSpc>
                <a:spcPct val="150000"/>
              </a:lnSpc>
              <a:spcBef>
                <a:spcPts val="1200"/>
              </a:spcBef>
              <a:spcAft>
                <a:spcPts val="1200"/>
              </a:spcAft>
              <a:buNone/>
            </a:pPr>
            <a:r>
              <a:t/>
            </a:r>
            <a:endParaRPr sz="1800">
              <a:solidFill>
                <a:srgbClr val="434343"/>
              </a:solidFill>
              <a:latin typeface="Roboto"/>
              <a:ea typeface="Roboto"/>
              <a:cs typeface="Roboto"/>
              <a:sym typeface="Roboto"/>
            </a:endParaRPr>
          </a:p>
        </p:txBody>
      </p:sp>
      <p:sp>
        <p:nvSpPr>
          <p:cNvPr id="206" name="Google Shape;206;p24"/>
          <p:cNvSpPr txBox="1"/>
          <p:nvPr>
            <p:ph idx="12" type="sldNum"/>
          </p:nvPr>
        </p:nvSpPr>
        <p:spPr>
          <a:xfrm>
            <a:off x="6463146"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207" name="Google Shape;207;p24"/>
          <p:cNvPicPr preferRelativeResize="0"/>
          <p:nvPr/>
        </p:nvPicPr>
        <p:blipFill>
          <a:blip r:embed="rId4">
            <a:alphaModFix/>
          </a:blip>
          <a:stretch>
            <a:fillRect/>
          </a:stretch>
        </p:blipFill>
        <p:spPr>
          <a:xfrm>
            <a:off x="3338637" y="3892325"/>
            <a:ext cx="4779225" cy="10978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5"/>
          <p:cNvSpPr txBox="1"/>
          <p:nvPr>
            <p:ph type="title"/>
          </p:nvPr>
        </p:nvSpPr>
        <p:spPr>
          <a:xfrm>
            <a:off x="633845" y="274320"/>
            <a:ext cx="7084200" cy="6195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Preprocessing	</a:t>
            </a:r>
            <a:endParaRPr/>
          </a:p>
        </p:txBody>
      </p:sp>
      <p:sp>
        <p:nvSpPr>
          <p:cNvPr id="213" name="Google Shape;213;p25"/>
          <p:cNvSpPr txBox="1"/>
          <p:nvPr>
            <p:ph idx="1" type="body"/>
          </p:nvPr>
        </p:nvSpPr>
        <p:spPr>
          <a:xfrm>
            <a:off x="633845" y="1035887"/>
            <a:ext cx="7886700" cy="3599400"/>
          </a:xfrm>
          <a:prstGeom prst="rect">
            <a:avLst/>
          </a:prstGeom>
        </p:spPr>
        <p:txBody>
          <a:bodyPr anchorCtr="0" anchor="t" bIns="34275" lIns="68575" spcFirstLastPara="1" rIns="68575" wrap="square" tIns="34275">
            <a:noAutofit/>
          </a:bodyPr>
          <a:lstStyle/>
          <a:p>
            <a:pPr indent="-317500" lvl="0" marL="457200" rtl="0" algn="l">
              <a:lnSpc>
                <a:spcPct val="115000"/>
              </a:lnSpc>
              <a:spcBef>
                <a:spcPts val="400"/>
              </a:spcBef>
              <a:spcAft>
                <a:spcPts val="0"/>
              </a:spcAft>
              <a:buClr>
                <a:srgbClr val="695D46"/>
              </a:buClr>
              <a:buSzPts val="1400"/>
              <a:buChar char="❖"/>
            </a:pPr>
            <a:r>
              <a:rPr b="1" lang="en" sz="1090">
                <a:solidFill>
                  <a:srgbClr val="695D46"/>
                </a:solidFill>
                <a:latin typeface="Arial"/>
                <a:ea typeface="Arial"/>
                <a:cs typeface="Arial"/>
                <a:sym typeface="Arial"/>
              </a:rPr>
              <a:t>The dataset is uniform and balanced.So no need for data balancing.</a:t>
            </a:r>
            <a:r>
              <a:rPr b="1" lang="en" sz="1190">
                <a:solidFill>
                  <a:srgbClr val="695D46"/>
                </a:solidFill>
              </a:rPr>
              <a:t>Resizing the images to 32*32 pixels. Regardless of the original dimensions, every image was reshaped to fit this size, which standardizes the input for the model.</a:t>
            </a:r>
            <a:endParaRPr b="1" sz="1190">
              <a:solidFill>
                <a:srgbClr val="695D46"/>
              </a:solidFill>
            </a:endParaRPr>
          </a:p>
          <a:p>
            <a:pPr indent="-304194" lvl="0" marL="457200" rtl="0" algn="l">
              <a:lnSpc>
                <a:spcPct val="115000"/>
              </a:lnSpc>
              <a:spcBef>
                <a:spcPts val="0"/>
              </a:spcBef>
              <a:spcAft>
                <a:spcPts val="0"/>
              </a:spcAft>
              <a:buClr>
                <a:srgbClr val="695D46"/>
              </a:buClr>
              <a:buSzPts val="1190"/>
              <a:buChar char="❖"/>
            </a:pPr>
            <a:r>
              <a:rPr b="1" lang="en" sz="1190">
                <a:solidFill>
                  <a:srgbClr val="695D46"/>
                </a:solidFill>
              </a:rPr>
              <a:t>Randomly flipping the image horizontally which increases the diversity of the dataset.</a:t>
            </a:r>
            <a:endParaRPr b="1" sz="1190">
              <a:solidFill>
                <a:srgbClr val="695D46"/>
              </a:solidFill>
              <a:latin typeface="Arial"/>
              <a:ea typeface="Arial"/>
              <a:cs typeface="Arial"/>
              <a:sym typeface="Arial"/>
            </a:endParaRPr>
          </a:p>
          <a:p>
            <a:pPr indent="-304194" lvl="0" marL="457200" rtl="0" algn="l">
              <a:lnSpc>
                <a:spcPct val="115000"/>
              </a:lnSpc>
              <a:spcBef>
                <a:spcPts val="0"/>
              </a:spcBef>
              <a:spcAft>
                <a:spcPts val="0"/>
              </a:spcAft>
              <a:buClr>
                <a:srgbClr val="695D46"/>
              </a:buClr>
              <a:buSzPts val="1190"/>
              <a:buChar char="❖"/>
            </a:pPr>
            <a:r>
              <a:rPr b="1" lang="en" sz="1190">
                <a:solidFill>
                  <a:srgbClr val="695D46"/>
                </a:solidFill>
              </a:rPr>
              <a:t>Converting the grayscale images to the binary image.</a:t>
            </a:r>
            <a:endParaRPr sz="2200"/>
          </a:p>
        </p:txBody>
      </p:sp>
      <p:sp>
        <p:nvSpPr>
          <p:cNvPr id="214" name="Google Shape;214;p25"/>
          <p:cNvSpPr txBox="1"/>
          <p:nvPr>
            <p:ph idx="12" type="sldNum"/>
          </p:nvPr>
        </p:nvSpPr>
        <p:spPr>
          <a:xfrm>
            <a:off x="6463146"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215" name="Google Shape;215;p25"/>
          <p:cNvPicPr preferRelativeResize="0"/>
          <p:nvPr/>
        </p:nvPicPr>
        <p:blipFill>
          <a:blip r:embed="rId3">
            <a:alphaModFix/>
          </a:blip>
          <a:stretch>
            <a:fillRect/>
          </a:stretch>
        </p:blipFill>
        <p:spPr>
          <a:xfrm>
            <a:off x="1140150" y="2437837"/>
            <a:ext cx="3960124" cy="2329451"/>
          </a:xfrm>
          <a:prstGeom prst="rect">
            <a:avLst/>
          </a:prstGeom>
          <a:noFill/>
          <a:ln>
            <a:noFill/>
          </a:ln>
        </p:spPr>
      </p:pic>
      <p:pic>
        <p:nvPicPr>
          <p:cNvPr id="216" name="Google Shape;216;p25"/>
          <p:cNvPicPr preferRelativeResize="0"/>
          <p:nvPr/>
        </p:nvPicPr>
        <p:blipFill>
          <a:blip r:embed="rId4">
            <a:alphaModFix/>
          </a:blip>
          <a:stretch>
            <a:fillRect/>
          </a:stretch>
        </p:blipFill>
        <p:spPr>
          <a:xfrm>
            <a:off x="5622200" y="2231888"/>
            <a:ext cx="2822550" cy="27413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6"/>
          <p:cNvSpPr txBox="1"/>
          <p:nvPr>
            <p:ph type="title"/>
          </p:nvPr>
        </p:nvSpPr>
        <p:spPr>
          <a:xfrm>
            <a:off x="633845" y="274320"/>
            <a:ext cx="7084200" cy="6195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Preprocessing</a:t>
            </a:r>
            <a:endParaRPr/>
          </a:p>
        </p:txBody>
      </p:sp>
      <p:sp>
        <p:nvSpPr>
          <p:cNvPr id="222" name="Google Shape;222;p26"/>
          <p:cNvSpPr txBox="1"/>
          <p:nvPr>
            <p:ph idx="1" type="body"/>
          </p:nvPr>
        </p:nvSpPr>
        <p:spPr>
          <a:xfrm>
            <a:off x="633845" y="1035887"/>
            <a:ext cx="7886700" cy="3599400"/>
          </a:xfrm>
          <a:prstGeom prst="rect">
            <a:avLst/>
          </a:prstGeom>
        </p:spPr>
        <p:txBody>
          <a:bodyPr anchorCtr="0" anchor="t" bIns="34275" lIns="68575" spcFirstLastPara="1" rIns="68575" wrap="square" tIns="34275">
            <a:noAutofit/>
          </a:bodyPr>
          <a:lstStyle/>
          <a:p>
            <a:pPr indent="0" lvl="0" marL="0" rtl="0" algn="l">
              <a:lnSpc>
                <a:spcPct val="115000"/>
              </a:lnSpc>
              <a:spcBef>
                <a:spcPts val="400"/>
              </a:spcBef>
              <a:spcAft>
                <a:spcPts val="0"/>
              </a:spcAft>
              <a:buNone/>
            </a:pPr>
            <a:r>
              <a:rPr b="1" lang="en" sz="1490">
                <a:solidFill>
                  <a:srgbClr val="695D46"/>
                </a:solidFill>
                <a:latin typeface="Arial"/>
                <a:ea typeface="Arial"/>
                <a:cs typeface="Arial"/>
                <a:sym typeface="Arial"/>
              </a:rPr>
              <a:t>•</a:t>
            </a:r>
            <a:r>
              <a:rPr b="1" lang="en" sz="1490">
                <a:solidFill>
                  <a:srgbClr val="695D46"/>
                </a:solidFill>
              </a:rPr>
              <a:t>Normalizes the pixel values.Normalization helps the model learn more efficiently by standardizing the input data.</a:t>
            </a:r>
            <a:endParaRPr b="1" sz="1490">
              <a:solidFill>
                <a:srgbClr val="695D46"/>
              </a:solidFill>
            </a:endParaRPr>
          </a:p>
          <a:p>
            <a:pPr indent="0" lvl="0" marL="0" rtl="0" algn="l">
              <a:lnSpc>
                <a:spcPct val="115000"/>
              </a:lnSpc>
              <a:spcBef>
                <a:spcPts val="400"/>
              </a:spcBef>
              <a:spcAft>
                <a:spcPts val="0"/>
              </a:spcAft>
              <a:buClr>
                <a:srgbClr val="A1E8D9"/>
              </a:buClr>
              <a:buSzPts val="1100"/>
              <a:buFont typeface="Arial"/>
              <a:buNone/>
            </a:pPr>
            <a:r>
              <a:t/>
            </a:r>
            <a:endParaRPr b="1" sz="1490">
              <a:solidFill>
                <a:srgbClr val="695D46"/>
              </a:solidFill>
            </a:endParaRPr>
          </a:p>
          <a:p>
            <a:pPr indent="0" lvl="0" marL="0" rtl="0" algn="l">
              <a:lnSpc>
                <a:spcPct val="115000"/>
              </a:lnSpc>
              <a:spcBef>
                <a:spcPts val="400"/>
              </a:spcBef>
              <a:spcAft>
                <a:spcPts val="0"/>
              </a:spcAft>
              <a:buNone/>
            </a:pPr>
            <a:r>
              <a:rPr b="1" lang="en" sz="1490">
                <a:solidFill>
                  <a:srgbClr val="695D46"/>
                </a:solidFill>
                <a:latin typeface="Arial"/>
                <a:ea typeface="Arial"/>
                <a:cs typeface="Arial"/>
                <a:sym typeface="Arial"/>
              </a:rPr>
              <a:t>•</a:t>
            </a:r>
            <a:r>
              <a:rPr b="1" lang="en" sz="1490">
                <a:solidFill>
                  <a:srgbClr val="695D46"/>
                </a:solidFill>
              </a:rPr>
              <a:t>Label encoding the target value of rice variety to numerical value and then creating a dataset of 75000 entries with 15000 entries each of 0,1,2,3 and 4.</a:t>
            </a:r>
            <a:endParaRPr b="1" sz="1490">
              <a:solidFill>
                <a:srgbClr val="695D46"/>
              </a:solidFill>
            </a:endParaRPr>
          </a:p>
          <a:p>
            <a:pPr indent="0" lvl="0" marL="0" rtl="0" algn="l">
              <a:lnSpc>
                <a:spcPct val="115000"/>
              </a:lnSpc>
              <a:spcBef>
                <a:spcPts val="400"/>
              </a:spcBef>
              <a:spcAft>
                <a:spcPts val="0"/>
              </a:spcAft>
              <a:buClr>
                <a:srgbClr val="A1E8D9"/>
              </a:buClr>
              <a:buSzPts val="1100"/>
              <a:buFont typeface="Arial"/>
              <a:buNone/>
            </a:pPr>
            <a:r>
              <a:t/>
            </a:r>
            <a:endParaRPr b="1" sz="1490">
              <a:solidFill>
                <a:srgbClr val="695D46"/>
              </a:solidFill>
            </a:endParaRPr>
          </a:p>
          <a:p>
            <a:pPr indent="0" lvl="0" marL="0" rtl="0" algn="l">
              <a:lnSpc>
                <a:spcPct val="115000"/>
              </a:lnSpc>
              <a:spcBef>
                <a:spcPts val="400"/>
              </a:spcBef>
              <a:spcAft>
                <a:spcPts val="0"/>
              </a:spcAft>
              <a:buNone/>
            </a:pPr>
            <a:r>
              <a:rPr b="1" lang="en" sz="1490">
                <a:solidFill>
                  <a:srgbClr val="695D46"/>
                </a:solidFill>
              </a:rPr>
              <a:t> 	                     {'Arborio': 0, 'Basmati': 1, 'Ipsala': 2, 'Jasmine': 3, 'Karacadag': 4}</a:t>
            </a:r>
            <a:endParaRPr b="1" sz="1490">
              <a:solidFill>
                <a:srgbClr val="695D46"/>
              </a:solidFill>
            </a:endParaRPr>
          </a:p>
          <a:p>
            <a:pPr indent="0" lvl="0" marL="0" rtl="0" algn="l">
              <a:lnSpc>
                <a:spcPct val="115000"/>
              </a:lnSpc>
              <a:spcBef>
                <a:spcPts val="400"/>
              </a:spcBef>
              <a:spcAft>
                <a:spcPts val="0"/>
              </a:spcAft>
              <a:buClr>
                <a:srgbClr val="A1E8D9"/>
              </a:buClr>
              <a:buSzPts val="1100"/>
              <a:buFont typeface="Arial"/>
              <a:buNone/>
            </a:pPr>
            <a:r>
              <a:t/>
            </a:r>
            <a:endParaRPr b="1" sz="1490">
              <a:solidFill>
                <a:srgbClr val="695D46"/>
              </a:solidFill>
            </a:endParaRPr>
          </a:p>
          <a:p>
            <a:pPr indent="0" lvl="0" marL="0" rtl="0" algn="l">
              <a:lnSpc>
                <a:spcPct val="115000"/>
              </a:lnSpc>
              <a:spcBef>
                <a:spcPts val="400"/>
              </a:spcBef>
              <a:spcAft>
                <a:spcPts val="0"/>
              </a:spcAft>
              <a:buClr>
                <a:srgbClr val="A1E8D9"/>
              </a:buClr>
              <a:buSzPts val="1100"/>
              <a:buFont typeface="Arial"/>
              <a:buNone/>
            </a:pPr>
            <a:r>
              <a:rPr b="1" lang="en" sz="1490">
                <a:solidFill>
                  <a:srgbClr val="695D46"/>
                </a:solidFill>
                <a:latin typeface="Arial"/>
                <a:ea typeface="Arial"/>
                <a:cs typeface="Arial"/>
                <a:sym typeface="Arial"/>
              </a:rPr>
              <a:t>•</a:t>
            </a:r>
            <a:r>
              <a:rPr b="1" lang="en" sz="1490">
                <a:solidFill>
                  <a:srgbClr val="695D46"/>
                </a:solidFill>
              </a:rPr>
              <a:t>Creating train and test data loaders which splits the data into batches of 32 images each . The data is shuffled randomly at every epoch which will avoid overfitting and help in generalizing the data well . Creating data loader helps in memory efficiency and faster execution.</a:t>
            </a:r>
            <a:endParaRPr b="1" sz="2500"/>
          </a:p>
        </p:txBody>
      </p:sp>
      <p:sp>
        <p:nvSpPr>
          <p:cNvPr id="223" name="Google Shape;223;p26"/>
          <p:cNvSpPr txBox="1"/>
          <p:nvPr>
            <p:ph idx="12" type="sldNum"/>
          </p:nvPr>
        </p:nvSpPr>
        <p:spPr>
          <a:xfrm>
            <a:off x="6463146"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7"/>
          <p:cNvSpPr txBox="1"/>
          <p:nvPr>
            <p:ph type="title"/>
          </p:nvPr>
        </p:nvSpPr>
        <p:spPr>
          <a:xfrm>
            <a:off x="633845" y="274320"/>
            <a:ext cx="7084200" cy="6195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Methodology</a:t>
            </a:r>
            <a:endParaRPr/>
          </a:p>
        </p:txBody>
      </p:sp>
      <p:sp>
        <p:nvSpPr>
          <p:cNvPr id="229" name="Google Shape;229;p27"/>
          <p:cNvSpPr txBox="1"/>
          <p:nvPr>
            <p:ph idx="1" type="body"/>
          </p:nvPr>
        </p:nvSpPr>
        <p:spPr>
          <a:xfrm>
            <a:off x="633850" y="1030850"/>
            <a:ext cx="7962600" cy="3599400"/>
          </a:xfrm>
          <a:prstGeom prst="rect">
            <a:avLst/>
          </a:prstGeom>
        </p:spPr>
        <p:txBody>
          <a:bodyPr anchorCtr="0" anchor="t" bIns="34275" lIns="68575" spcFirstLastPara="1" rIns="68575" wrap="square" tIns="34275">
            <a:noAutofit/>
          </a:bodyPr>
          <a:lstStyle/>
          <a:p>
            <a:pPr indent="0" lvl="0" marL="0" rtl="0" algn="l">
              <a:lnSpc>
                <a:spcPct val="115000"/>
              </a:lnSpc>
              <a:spcBef>
                <a:spcPts val="600"/>
              </a:spcBef>
              <a:spcAft>
                <a:spcPts val="0"/>
              </a:spcAft>
              <a:buClr>
                <a:srgbClr val="A1E8D9"/>
              </a:buClr>
              <a:buSzPts val="1100"/>
              <a:buFont typeface="Arial"/>
              <a:buNone/>
            </a:pPr>
            <a:r>
              <a:rPr lang="en" sz="1500">
                <a:solidFill>
                  <a:srgbClr val="333333"/>
                </a:solidFill>
              </a:rPr>
              <a:t>Feature Extraction and Model Training on the basis of research paper</a:t>
            </a:r>
            <a:endParaRPr sz="1500">
              <a:solidFill>
                <a:srgbClr val="333333"/>
              </a:solidFill>
            </a:endParaRPr>
          </a:p>
          <a:p>
            <a:pPr indent="0" lvl="0" marL="0" rtl="0" algn="l">
              <a:lnSpc>
                <a:spcPct val="115000"/>
              </a:lnSpc>
              <a:spcBef>
                <a:spcPts val="600"/>
              </a:spcBef>
              <a:spcAft>
                <a:spcPts val="0"/>
              </a:spcAft>
              <a:buClr>
                <a:srgbClr val="A1E8D9"/>
              </a:buClr>
              <a:buSzPts val="1100"/>
              <a:buFont typeface="Arial"/>
              <a:buNone/>
            </a:pPr>
            <a:r>
              <a:rPr lang="en" sz="1500">
                <a:solidFill>
                  <a:srgbClr val="695D46"/>
                </a:solidFill>
                <a:latin typeface="Arial"/>
                <a:ea typeface="Arial"/>
                <a:cs typeface="Arial"/>
                <a:sym typeface="Arial"/>
              </a:rPr>
              <a:t>•</a:t>
            </a:r>
            <a:r>
              <a:rPr lang="en" sz="1500">
                <a:solidFill>
                  <a:srgbClr val="333333"/>
                </a:solidFill>
              </a:rPr>
              <a:t>   - Morphological and shape feature extraction.</a:t>
            </a:r>
            <a:endParaRPr sz="1500">
              <a:solidFill>
                <a:srgbClr val="333333"/>
              </a:solidFill>
            </a:endParaRPr>
          </a:p>
          <a:p>
            <a:pPr indent="0" lvl="0" marL="0" rtl="0" algn="l">
              <a:lnSpc>
                <a:spcPct val="115000"/>
              </a:lnSpc>
              <a:spcBef>
                <a:spcPts val="600"/>
              </a:spcBef>
              <a:spcAft>
                <a:spcPts val="0"/>
              </a:spcAft>
              <a:buClr>
                <a:srgbClr val="A1E8D9"/>
              </a:buClr>
              <a:buSzPts val="1100"/>
              <a:buFont typeface="Arial"/>
              <a:buNone/>
            </a:pPr>
            <a:r>
              <a:rPr lang="en" sz="1500">
                <a:solidFill>
                  <a:srgbClr val="695D46"/>
                </a:solidFill>
                <a:latin typeface="Arial"/>
                <a:ea typeface="Arial"/>
                <a:cs typeface="Arial"/>
                <a:sym typeface="Arial"/>
              </a:rPr>
              <a:t>•</a:t>
            </a:r>
            <a:r>
              <a:rPr lang="en" sz="1500">
                <a:solidFill>
                  <a:srgbClr val="333333"/>
                </a:solidFill>
              </a:rPr>
              <a:t>   - Models used:</a:t>
            </a:r>
            <a:endParaRPr sz="1500">
              <a:solidFill>
                <a:srgbClr val="333333"/>
              </a:solidFill>
            </a:endParaRPr>
          </a:p>
          <a:p>
            <a:pPr indent="0" lvl="0" marL="0" rtl="0" algn="l">
              <a:lnSpc>
                <a:spcPct val="115000"/>
              </a:lnSpc>
              <a:spcBef>
                <a:spcPts val="600"/>
              </a:spcBef>
              <a:spcAft>
                <a:spcPts val="0"/>
              </a:spcAft>
              <a:buClr>
                <a:srgbClr val="A1E8D9"/>
              </a:buClr>
              <a:buSzPts val="1100"/>
              <a:buFont typeface="Arial"/>
              <a:buNone/>
            </a:pPr>
            <a:r>
              <a:rPr lang="en" sz="1500">
                <a:solidFill>
                  <a:srgbClr val="333333"/>
                </a:solidFill>
              </a:rPr>
              <a:t>           	Linear Regression, Logistic Regression,Decision Trees, </a:t>
            </a:r>
            <a:endParaRPr sz="1500">
              <a:solidFill>
                <a:srgbClr val="333333"/>
              </a:solidFill>
            </a:endParaRPr>
          </a:p>
          <a:p>
            <a:pPr indent="457200" lvl="0" marL="457200" rtl="0" algn="l">
              <a:lnSpc>
                <a:spcPct val="115000"/>
              </a:lnSpc>
              <a:spcBef>
                <a:spcPts val="600"/>
              </a:spcBef>
              <a:spcAft>
                <a:spcPts val="0"/>
              </a:spcAft>
              <a:buClr>
                <a:srgbClr val="A1E8D9"/>
              </a:buClr>
              <a:buSzPts val="1100"/>
              <a:buFont typeface="Arial"/>
              <a:buNone/>
            </a:pPr>
            <a:r>
              <a:rPr lang="en" sz="1500">
                <a:solidFill>
                  <a:srgbClr val="333333"/>
                </a:solidFill>
              </a:rPr>
              <a:t>Random Forest, K-Nearest Neighbor,SVM , MLP </a:t>
            </a:r>
            <a:endParaRPr sz="1500">
              <a:solidFill>
                <a:srgbClr val="333333"/>
              </a:solidFill>
            </a:endParaRPr>
          </a:p>
          <a:p>
            <a:pPr indent="0" lvl="0" marL="0" rtl="0" algn="l">
              <a:lnSpc>
                <a:spcPct val="115000"/>
              </a:lnSpc>
              <a:spcBef>
                <a:spcPts val="600"/>
              </a:spcBef>
              <a:spcAft>
                <a:spcPts val="0"/>
              </a:spcAft>
              <a:buClr>
                <a:srgbClr val="A1E8D9"/>
              </a:buClr>
              <a:buSzPts val="1100"/>
              <a:buFont typeface="Arial"/>
              <a:buNone/>
            </a:pPr>
            <a:r>
              <a:t/>
            </a:r>
            <a:endParaRPr sz="1500">
              <a:solidFill>
                <a:srgbClr val="333333"/>
              </a:solidFill>
            </a:endParaRPr>
          </a:p>
          <a:p>
            <a:pPr indent="0" lvl="0" marL="0" rtl="0" algn="l">
              <a:lnSpc>
                <a:spcPct val="115000"/>
              </a:lnSpc>
              <a:spcBef>
                <a:spcPts val="600"/>
              </a:spcBef>
              <a:spcAft>
                <a:spcPts val="0"/>
              </a:spcAft>
              <a:buClr>
                <a:srgbClr val="A1E8D9"/>
              </a:buClr>
              <a:buSzPts val="1100"/>
              <a:buFont typeface="Arial"/>
              <a:buNone/>
            </a:pPr>
            <a:r>
              <a:rPr lang="en" sz="1500">
                <a:solidFill>
                  <a:srgbClr val="333333"/>
                </a:solidFill>
              </a:rPr>
              <a:t>Feature Extraction and Model Training after evaluating the first experiment.</a:t>
            </a:r>
            <a:endParaRPr sz="1500">
              <a:solidFill>
                <a:srgbClr val="333333"/>
              </a:solidFill>
            </a:endParaRPr>
          </a:p>
          <a:p>
            <a:pPr indent="0" lvl="0" marL="0" rtl="0" algn="l">
              <a:lnSpc>
                <a:spcPct val="115000"/>
              </a:lnSpc>
              <a:spcBef>
                <a:spcPts val="600"/>
              </a:spcBef>
              <a:spcAft>
                <a:spcPts val="0"/>
              </a:spcAft>
              <a:buClr>
                <a:srgbClr val="A1E8D9"/>
              </a:buClr>
              <a:buSzPts val="1100"/>
              <a:buFont typeface="Arial"/>
              <a:buNone/>
            </a:pPr>
            <a:r>
              <a:rPr lang="en" sz="1500">
                <a:solidFill>
                  <a:srgbClr val="695D46"/>
                </a:solidFill>
                <a:latin typeface="Arial"/>
                <a:ea typeface="Arial"/>
                <a:cs typeface="Arial"/>
                <a:sym typeface="Arial"/>
              </a:rPr>
              <a:t>•</a:t>
            </a:r>
            <a:r>
              <a:rPr lang="en" sz="1500">
                <a:solidFill>
                  <a:srgbClr val="333333"/>
                </a:solidFill>
              </a:rPr>
              <a:t>   - Area , Perimeter , Major axis length , Minor axis length feature extraction.</a:t>
            </a:r>
            <a:endParaRPr sz="1500">
              <a:solidFill>
                <a:srgbClr val="333333"/>
              </a:solidFill>
            </a:endParaRPr>
          </a:p>
          <a:p>
            <a:pPr indent="0" lvl="0" marL="0" rtl="0" algn="l">
              <a:lnSpc>
                <a:spcPct val="115000"/>
              </a:lnSpc>
              <a:spcBef>
                <a:spcPts val="600"/>
              </a:spcBef>
              <a:spcAft>
                <a:spcPts val="0"/>
              </a:spcAft>
              <a:buClr>
                <a:srgbClr val="A1E8D9"/>
              </a:buClr>
              <a:buSzPts val="1100"/>
              <a:buFont typeface="Arial"/>
              <a:buNone/>
            </a:pPr>
            <a:r>
              <a:rPr lang="en" sz="1500">
                <a:solidFill>
                  <a:srgbClr val="695D46"/>
                </a:solidFill>
                <a:latin typeface="Arial"/>
                <a:ea typeface="Arial"/>
                <a:cs typeface="Arial"/>
                <a:sym typeface="Arial"/>
              </a:rPr>
              <a:t>•</a:t>
            </a:r>
            <a:r>
              <a:rPr lang="en" sz="1500">
                <a:solidFill>
                  <a:srgbClr val="333333"/>
                </a:solidFill>
              </a:rPr>
              <a:t>   - Models used:</a:t>
            </a:r>
            <a:endParaRPr sz="1500">
              <a:solidFill>
                <a:srgbClr val="333333"/>
              </a:solidFill>
            </a:endParaRPr>
          </a:p>
          <a:p>
            <a:pPr indent="0" lvl="0" marL="0" rtl="0" algn="l">
              <a:lnSpc>
                <a:spcPct val="115000"/>
              </a:lnSpc>
              <a:spcBef>
                <a:spcPts val="600"/>
              </a:spcBef>
              <a:spcAft>
                <a:spcPts val="0"/>
              </a:spcAft>
              <a:buClr>
                <a:srgbClr val="A1E8D9"/>
              </a:buClr>
              <a:buSzPts val="1100"/>
              <a:buFont typeface="Arial"/>
              <a:buNone/>
            </a:pPr>
            <a:r>
              <a:rPr lang="en" sz="1500">
                <a:solidFill>
                  <a:srgbClr val="333333"/>
                </a:solidFill>
              </a:rPr>
              <a:t>           	Linear Regression, Logistic Regression,Decision Trees, </a:t>
            </a:r>
            <a:endParaRPr sz="1500">
              <a:solidFill>
                <a:srgbClr val="333333"/>
              </a:solidFill>
            </a:endParaRPr>
          </a:p>
          <a:p>
            <a:pPr indent="457200" lvl="0" marL="457200" rtl="0" algn="l">
              <a:lnSpc>
                <a:spcPct val="115000"/>
              </a:lnSpc>
              <a:spcBef>
                <a:spcPts val="600"/>
              </a:spcBef>
              <a:spcAft>
                <a:spcPts val="0"/>
              </a:spcAft>
              <a:buClr>
                <a:srgbClr val="A1E8D9"/>
              </a:buClr>
              <a:buSzPts val="1100"/>
              <a:buFont typeface="Arial"/>
              <a:buNone/>
            </a:pPr>
            <a:r>
              <a:rPr lang="en" sz="1500">
                <a:solidFill>
                  <a:srgbClr val="333333"/>
                </a:solidFill>
              </a:rPr>
              <a:t>Random Forest, K-Nearest Neighbor,SVM , MLP </a:t>
            </a:r>
            <a:endParaRPr sz="1500">
              <a:solidFill>
                <a:srgbClr val="333333"/>
              </a:solidFill>
            </a:endParaRPr>
          </a:p>
          <a:p>
            <a:pPr indent="0" lvl="0" marL="0" rtl="0" algn="just">
              <a:lnSpc>
                <a:spcPct val="150000"/>
              </a:lnSpc>
              <a:spcBef>
                <a:spcPts val="0"/>
              </a:spcBef>
              <a:spcAft>
                <a:spcPts val="1200"/>
              </a:spcAft>
              <a:buNone/>
            </a:pPr>
            <a:r>
              <a:t/>
            </a:r>
            <a:endParaRPr sz="1300">
              <a:solidFill>
                <a:srgbClr val="434343"/>
              </a:solidFill>
              <a:latin typeface="Roboto"/>
              <a:ea typeface="Roboto"/>
              <a:cs typeface="Roboto"/>
              <a:sym typeface="Roboto"/>
            </a:endParaRPr>
          </a:p>
        </p:txBody>
      </p:sp>
      <p:sp>
        <p:nvSpPr>
          <p:cNvPr id="230" name="Google Shape;230;p27"/>
          <p:cNvSpPr txBox="1"/>
          <p:nvPr>
            <p:ph idx="12" type="sldNum"/>
          </p:nvPr>
        </p:nvSpPr>
        <p:spPr>
          <a:xfrm>
            <a:off x="6463146"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